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sldIdLst>
    <p:sldId id="294" r:id="rId4"/>
    <p:sldId id="293" r:id="rId5"/>
    <p:sldId id="267" r:id="rId6"/>
    <p:sldId id="266" r:id="rId7"/>
    <p:sldId id="269" r:id="rId8"/>
    <p:sldId id="271" r:id="rId9"/>
    <p:sldId id="270" r:id="rId10"/>
    <p:sldId id="278" r:id="rId11"/>
    <p:sldId id="273" r:id="rId12"/>
    <p:sldId id="295" r:id="rId13"/>
    <p:sldId id="274" r:id="rId14"/>
    <p:sldId id="283" r:id="rId15"/>
    <p:sldId id="276" r:id="rId16"/>
    <p:sldId id="277" r:id="rId17"/>
    <p:sldId id="265" r:id="rId18"/>
  </p:sldIdLst>
  <p:sldSz cx="6858000" cy="9906000" type="A4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441F"/>
    <a:srgbClr val="FFEDB3"/>
    <a:srgbClr val="EBEBDD"/>
    <a:srgbClr val="2585C2"/>
    <a:srgbClr val="E77E0D"/>
    <a:srgbClr val="CC431F"/>
    <a:srgbClr val="0E0E04"/>
    <a:srgbClr val="2E2F33"/>
    <a:srgbClr val="313339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57B7E3-414F-256D-31CF-4D8434E46EA3}" v="8" dt="2022-08-29T17:48:29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 autoAdjust="0"/>
    <p:restoredTop sz="94660"/>
  </p:normalViewPr>
  <p:slideViewPr>
    <p:cSldViewPr snapToGrid="0">
      <p:cViewPr varScale="1">
        <p:scale>
          <a:sx n="85" d="100"/>
          <a:sy n="85" d="100"/>
        </p:scale>
        <p:origin x="28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3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" userId="S::michaela_popelka.me#ext#@eonseurope.onmicrosoft.com::9ba4d948-eba3-4092-b31a-e9a93149cb4e" providerId="AD" clId="Web-{E47AC3D2-45AC-4021-BE08-30E868659401}"/>
    <pc:docChg chg="modSld">
      <pc:chgData name="michaela" userId="S::michaela_popelka.me#ext#@eonseurope.onmicrosoft.com::9ba4d948-eba3-4092-b31a-e9a93149cb4e" providerId="AD" clId="Web-{E47AC3D2-45AC-4021-BE08-30E868659401}" dt="2022-08-28T01:11:29.950" v="1" actId="20577"/>
      <pc:docMkLst>
        <pc:docMk/>
      </pc:docMkLst>
      <pc:sldChg chg="modSp">
        <pc:chgData name="michaela" userId="S::michaela_popelka.me#ext#@eonseurope.onmicrosoft.com::9ba4d948-eba3-4092-b31a-e9a93149cb4e" providerId="AD" clId="Web-{E47AC3D2-45AC-4021-BE08-30E868659401}" dt="2022-08-28T01:11:29.950" v="1" actId="20577"/>
        <pc:sldMkLst>
          <pc:docMk/>
          <pc:sldMk cId="2401373927" sldId="267"/>
        </pc:sldMkLst>
        <pc:spChg chg="mod">
          <ac:chgData name="michaela" userId="S::michaela_popelka.me#ext#@eonseurope.onmicrosoft.com::9ba4d948-eba3-4092-b31a-e9a93149cb4e" providerId="AD" clId="Web-{E47AC3D2-45AC-4021-BE08-30E868659401}" dt="2022-08-28T01:11:29.950" v="1" actId="20577"/>
          <ac:spMkLst>
            <pc:docMk/>
            <pc:sldMk cId="2401373927" sldId="267"/>
            <ac:spMk id="19" creationId="{881BF104-7173-44C0-B01A-136F6603262A}"/>
          </ac:spMkLst>
        </pc:spChg>
      </pc:sldChg>
    </pc:docChg>
  </pc:docChgLst>
  <pc:docChgLst>
    <pc:chgData name="Iveta Nohavova" userId="1cfb9b01-d09c-40ee-a1be-b01e0bb17926" providerId="ADAL" clId="{C6695BA4-C6BB-414F-B0EF-A13FEEE26981}"/>
    <pc:docChg chg="modSld">
      <pc:chgData name="Iveta Nohavova" userId="1cfb9b01-d09c-40ee-a1be-b01e0bb17926" providerId="ADAL" clId="{C6695BA4-C6BB-414F-B0EF-A13FEEE26981}" dt="2022-08-29T17:49:40.145" v="0" actId="790"/>
      <pc:docMkLst>
        <pc:docMk/>
      </pc:docMkLst>
      <pc:sldChg chg="modSp mod">
        <pc:chgData name="Iveta Nohavova" userId="1cfb9b01-d09c-40ee-a1be-b01e0bb17926" providerId="ADAL" clId="{C6695BA4-C6BB-414F-B0EF-A13FEEE26981}" dt="2022-08-29T17:49:40.145" v="0" actId="790"/>
        <pc:sldMkLst>
          <pc:docMk/>
          <pc:sldMk cId="2401373927" sldId="267"/>
        </pc:sldMkLst>
        <pc:spChg chg="mod">
          <ac:chgData name="Iveta Nohavova" userId="1cfb9b01-d09c-40ee-a1be-b01e0bb17926" providerId="ADAL" clId="{C6695BA4-C6BB-414F-B0EF-A13FEEE26981}" dt="2022-08-29T17:49:40.145" v="0" actId="790"/>
          <ac:spMkLst>
            <pc:docMk/>
            <pc:sldMk cId="2401373927" sldId="267"/>
            <ac:spMk id="19" creationId="{881BF104-7173-44C0-B01A-136F6603262A}"/>
          </ac:spMkLst>
        </pc:spChg>
      </pc:sldChg>
    </pc:docChg>
  </pc:docChgLst>
  <pc:docChgLst>
    <pc:chgData name="Iveta Nohavova" userId="S::projects@cancernurse.eu::1cfb9b01-d09c-40ee-a1be-b01e0bb17926" providerId="AD" clId="Web-{0957B7E3-414F-256D-31CF-4D8434E46EA3}"/>
    <pc:docChg chg="modSld">
      <pc:chgData name="Iveta Nohavova" userId="S::projects@cancernurse.eu::1cfb9b01-d09c-40ee-a1be-b01e0bb17926" providerId="AD" clId="Web-{0957B7E3-414F-256D-31CF-4D8434E46EA3}" dt="2022-08-29T17:48:29.090" v="3" actId="20577"/>
      <pc:docMkLst>
        <pc:docMk/>
      </pc:docMkLst>
      <pc:sldChg chg="modSp">
        <pc:chgData name="Iveta Nohavova" userId="S::projects@cancernurse.eu::1cfb9b01-d09c-40ee-a1be-b01e0bb17926" providerId="AD" clId="Web-{0957B7E3-414F-256D-31CF-4D8434E46EA3}" dt="2022-08-29T17:48:29.090" v="3" actId="20577"/>
        <pc:sldMkLst>
          <pc:docMk/>
          <pc:sldMk cId="4182595171" sldId="294"/>
        </pc:sldMkLst>
        <pc:spChg chg="mod">
          <ac:chgData name="Iveta Nohavova" userId="S::projects@cancernurse.eu::1cfb9b01-d09c-40ee-a1be-b01e0bb17926" providerId="AD" clId="Web-{0957B7E3-414F-256D-31CF-4D8434E46EA3}" dt="2022-08-29T17:48:29.090" v="3" actId="20577"/>
          <ac:spMkLst>
            <pc:docMk/>
            <pc:sldMk cId="4182595171" sldId="294"/>
            <ac:spMk id="13" creationId="{BFB8AABE-BB33-724A-6B6F-530D309BA5EB}"/>
          </ac:spMkLst>
        </pc:spChg>
      </pc:sldChg>
    </pc:docChg>
  </pc:docChgLst>
  <pc:docChgLst>
    <pc:chgData name="Michaela Popelková" userId="4da947f916a43c95" providerId="LiveId" clId="{B262F989-4BD8-4F7B-B744-57704395C6D4}"/>
    <pc:docChg chg="undo custSel modSld">
      <pc:chgData name="Michaela Popelková" userId="4da947f916a43c95" providerId="LiveId" clId="{B262F989-4BD8-4F7B-B744-57704395C6D4}" dt="2022-08-28T01:03:56.399" v="2232" actId="164"/>
      <pc:docMkLst>
        <pc:docMk/>
      </pc:docMkLst>
      <pc:sldChg chg="addSp delSp modSp mod">
        <pc:chgData name="Michaela Popelková" userId="4da947f916a43c95" providerId="LiveId" clId="{B262F989-4BD8-4F7B-B744-57704395C6D4}" dt="2022-08-26T22:34:31.931" v="1779" actId="1076"/>
        <pc:sldMkLst>
          <pc:docMk/>
          <pc:sldMk cId="2852278568" sldId="265"/>
        </pc:sldMkLst>
        <pc:spChg chg="mod topLvl">
          <ac:chgData name="Michaela Popelková" userId="4da947f916a43c95" providerId="LiveId" clId="{B262F989-4BD8-4F7B-B744-57704395C6D4}" dt="2022-08-26T22:15:26.644" v="1675" actId="165"/>
          <ac:spMkLst>
            <pc:docMk/>
            <pc:sldMk cId="2852278568" sldId="265"/>
            <ac:spMk id="2" creationId="{C86201D3-4401-4063-BB89-564FCDEAE93D}"/>
          </ac:spMkLst>
        </pc:spChg>
        <pc:spChg chg="mod">
          <ac:chgData name="Michaela Popelková" userId="4da947f916a43c95" providerId="LiveId" clId="{B262F989-4BD8-4F7B-B744-57704395C6D4}" dt="2022-08-26T22:15:26.644" v="1675" actId="165"/>
          <ac:spMkLst>
            <pc:docMk/>
            <pc:sldMk cId="2852278568" sldId="265"/>
            <ac:spMk id="4" creationId="{C2853508-3FC0-F64B-524F-23A6E346525A}"/>
          </ac:spMkLst>
        </pc:spChg>
        <pc:spChg chg="mod topLvl">
          <ac:chgData name="Michaela Popelková" userId="4da947f916a43c95" providerId="LiveId" clId="{B262F989-4BD8-4F7B-B744-57704395C6D4}" dt="2022-08-26T22:15:26.644" v="1675" actId="165"/>
          <ac:spMkLst>
            <pc:docMk/>
            <pc:sldMk cId="2852278568" sldId="265"/>
            <ac:spMk id="6" creationId="{CB0D2207-ED2E-49C4-9FF2-D2D44375B58B}"/>
          </ac:spMkLst>
        </pc:spChg>
        <pc:spChg chg="mod topLvl">
          <ac:chgData name="Michaela Popelková" userId="4da947f916a43c95" providerId="LiveId" clId="{B262F989-4BD8-4F7B-B744-57704395C6D4}" dt="2022-08-26T22:15:26.644" v="1675" actId="165"/>
          <ac:spMkLst>
            <pc:docMk/>
            <pc:sldMk cId="2852278568" sldId="265"/>
            <ac:spMk id="7" creationId="{C4AAAE45-881C-441D-A941-FEDD8235557D}"/>
          </ac:spMkLst>
        </pc:spChg>
        <pc:spChg chg="mod">
          <ac:chgData name="Michaela Popelková" userId="4da947f916a43c95" providerId="LiveId" clId="{B262F989-4BD8-4F7B-B744-57704395C6D4}" dt="2022-08-26T22:15:26.644" v="1675" actId="165"/>
          <ac:spMkLst>
            <pc:docMk/>
            <pc:sldMk cId="2852278568" sldId="265"/>
            <ac:spMk id="8" creationId="{FA87904F-7342-CF30-EFF0-4A9766BC8966}"/>
          </ac:spMkLst>
        </pc:spChg>
        <pc:spChg chg="mod">
          <ac:chgData name="Michaela Popelková" userId="4da947f916a43c95" providerId="LiveId" clId="{B262F989-4BD8-4F7B-B744-57704395C6D4}" dt="2022-08-26T22:15:26.644" v="1675" actId="165"/>
          <ac:spMkLst>
            <pc:docMk/>
            <pc:sldMk cId="2852278568" sldId="265"/>
            <ac:spMk id="12" creationId="{081D00AE-88B7-3A0A-4721-D832823CF99B}"/>
          </ac:spMkLst>
        </pc:spChg>
        <pc:spChg chg="mod">
          <ac:chgData name="Michaela Popelková" userId="4da947f916a43c95" providerId="LiveId" clId="{B262F989-4BD8-4F7B-B744-57704395C6D4}" dt="2022-08-26T22:15:26.644" v="1675" actId="165"/>
          <ac:spMkLst>
            <pc:docMk/>
            <pc:sldMk cId="2852278568" sldId="265"/>
            <ac:spMk id="13" creationId="{25C02324-F9B7-E5BA-7EE7-7891E52903AF}"/>
          </ac:spMkLst>
        </pc:spChg>
        <pc:spChg chg="mod">
          <ac:chgData name="Michaela Popelková" userId="4da947f916a43c95" providerId="LiveId" clId="{B262F989-4BD8-4F7B-B744-57704395C6D4}" dt="2022-08-26T22:15:26.644" v="1675" actId="165"/>
          <ac:spMkLst>
            <pc:docMk/>
            <pc:sldMk cId="2852278568" sldId="265"/>
            <ac:spMk id="15" creationId="{50183D15-DF41-6946-11E6-36726CBAC494}"/>
          </ac:spMkLst>
        </pc:spChg>
        <pc:spChg chg="mod topLvl">
          <ac:chgData name="Michaela Popelková" userId="4da947f916a43c95" providerId="LiveId" clId="{B262F989-4BD8-4F7B-B744-57704395C6D4}" dt="2022-08-26T22:15:26.644" v="1675" actId="165"/>
          <ac:spMkLst>
            <pc:docMk/>
            <pc:sldMk cId="2852278568" sldId="265"/>
            <ac:spMk id="18" creationId="{47B6D496-E516-4A9B-8DFB-B71D41C8FFAB}"/>
          </ac:spMkLst>
        </pc:spChg>
        <pc:spChg chg="mod topLvl">
          <ac:chgData name="Michaela Popelková" userId="4da947f916a43c95" providerId="LiveId" clId="{B262F989-4BD8-4F7B-B744-57704395C6D4}" dt="2022-08-26T22:34:31.931" v="1779" actId="1076"/>
          <ac:spMkLst>
            <pc:docMk/>
            <pc:sldMk cId="2852278568" sldId="265"/>
            <ac:spMk id="19" creationId="{881BF104-7173-44C0-B01A-136F6603262A}"/>
          </ac:spMkLst>
        </pc:spChg>
        <pc:spChg chg="mod">
          <ac:chgData name="Michaela Popelková" userId="4da947f916a43c95" providerId="LiveId" clId="{B262F989-4BD8-4F7B-B744-57704395C6D4}" dt="2022-08-26T22:15:40.543" v="1680"/>
          <ac:spMkLst>
            <pc:docMk/>
            <pc:sldMk cId="2852278568" sldId="265"/>
            <ac:spMk id="24" creationId="{5FCCDB7B-E71E-B88C-9DF2-80C1363438EF}"/>
          </ac:spMkLst>
        </pc:spChg>
        <pc:spChg chg="mod">
          <ac:chgData name="Michaela Popelková" userId="4da947f916a43c95" providerId="LiveId" clId="{B262F989-4BD8-4F7B-B744-57704395C6D4}" dt="2022-08-26T22:15:40.543" v="1680"/>
          <ac:spMkLst>
            <pc:docMk/>
            <pc:sldMk cId="2852278568" sldId="265"/>
            <ac:spMk id="25" creationId="{87ED712B-C3DC-3FCF-3C7C-2B64CE308389}"/>
          </ac:spMkLst>
        </pc:spChg>
        <pc:spChg chg="mod">
          <ac:chgData name="Michaela Popelková" userId="4da947f916a43c95" providerId="LiveId" clId="{B262F989-4BD8-4F7B-B744-57704395C6D4}" dt="2022-08-26T22:15:40.543" v="1680"/>
          <ac:spMkLst>
            <pc:docMk/>
            <pc:sldMk cId="2852278568" sldId="265"/>
            <ac:spMk id="29" creationId="{7D11563B-2BB7-0669-021C-66490767E00C}"/>
          </ac:spMkLst>
        </pc:spChg>
        <pc:spChg chg="mod topLvl">
          <ac:chgData name="Michaela Popelková" userId="4da947f916a43c95" providerId="LiveId" clId="{B262F989-4BD8-4F7B-B744-57704395C6D4}" dt="2022-08-26T22:34:24.283" v="1778" actId="20577"/>
          <ac:spMkLst>
            <pc:docMk/>
            <pc:sldMk cId="2852278568" sldId="265"/>
            <ac:spMk id="30" creationId="{AA753F54-9215-46A8-820F-375E0B75C9D3}"/>
          </ac:spMkLst>
        </pc:spChg>
        <pc:spChg chg="mod">
          <ac:chgData name="Michaela Popelková" userId="4da947f916a43c95" providerId="LiveId" clId="{B262F989-4BD8-4F7B-B744-57704395C6D4}" dt="2022-08-26T22:15:40.543" v="1680"/>
          <ac:spMkLst>
            <pc:docMk/>
            <pc:sldMk cId="2852278568" sldId="265"/>
            <ac:spMk id="32" creationId="{5A9B86B4-40E7-02D6-386C-321D0B70B358}"/>
          </ac:spMkLst>
        </pc:spChg>
        <pc:spChg chg="mod">
          <ac:chgData name="Michaela Popelková" userId="4da947f916a43c95" providerId="LiveId" clId="{B262F989-4BD8-4F7B-B744-57704395C6D4}" dt="2022-08-26T22:15:40.543" v="1680"/>
          <ac:spMkLst>
            <pc:docMk/>
            <pc:sldMk cId="2852278568" sldId="265"/>
            <ac:spMk id="34" creationId="{A8BC9109-0284-FF72-760B-1B64242A033B}"/>
          </ac:spMkLst>
        </pc:spChg>
        <pc:spChg chg="mod">
          <ac:chgData name="Michaela Popelková" userId="4da947f916a43c95" providerId="LiveId" clId="{B262F989-4BD8-4F7B-B744-57704395C6D4}" dt="2022-08-26T22:15:52.014" v="1681"/>
          <ac:spMkLst>
            <pc:docMk/>
            <pc:sldMk cId="2852278568" sldId="265"/>
            <ac:spMk id="36" creationId="{8A70FF02-901B-918C-2903-16ECBCBFD896}"/>
          </ac:spMkLst>
        </pc:spChg>
        <pc:spChg chg="mod">
          <ac:chgData name="Michaela Popelková" userId="4da947f916a43c95" providerId="LiveId" clId="{B262F989-4BD8-4F7B-B744-57704395C6D4}" dt="2022-08-26T22:15:26.644" v="1675" actId="165"/>
          <ac:spMkLst>
            <pc:docMk/>
            <pc:sldMk cId="2852278568" sldId="265"/>
            <ac:spMk id="38" creationId="{759F2FE0-28C8-4769-AD7D-6CA421EF2680}"/>
          </ac:spMkLst>
        </pc:spChg>
        <pc:spChg chg="mod">
          <ac:chgData name="Michaela Popelková" userId="4da947f916a43c95" providerId="LiveId" clId="{B262F989-4BD8-4F7B-B744-57704395C6D4}" dt="2022-08-26T22:15:26.644" v="1675" actId="165"/>
          <ac:spMkLst>
            <pc:docMk/>
            <pc:sldMk cId="2852278568" sldId="265"/>
            <ac:spMk id="39" creationId="{709ABE92-2160-4B36-BBD1-0507EF0A6DC9}"/>
          </ac:spMkLst>
        </pc:spChg>
        <pc:spChg chg="mod">
          <ac:chgData name="Michaela Popelková" userId="4da947f916a43c95" providerId="LiveId" clId="{B262F989-4BD8-4F7B-B744-57704395C6D4}" dt="2022-08-26T22:15:52.014" v="1681"/>
          <ac:spMkLst>
            <pc:docMk/>
            <pc:sldMk cId="2852278568" sldId="265"/>
            <ac:spMk id="40" creationId="{030C7B9D-822D-2D32-44BB-7DA10AEE3BB3}"/>
          </ac:spMkLst>
        </pc:spChg>
        <pc:grpChg chg="del mod topLvl">
          <ac:chgData name="Michaela Popelková" userId="4da947f916a43c95" providerId="LiveId" clId="{B262F989-4BD8-4F7B-B744-57704395C6D4}" dt="2022-08-26T22:15:34.536" v="1677" actId="478"/>
          <ac:grpSpMkLst>
            <pc:docMk/>
            <pc:sldMk cId="2852278568" sldId="265"/>
            <ac:grpSpMk id="3" creationId="{1500D3F6-8A13-2938-7AA8-A011CFB4088B}"/>
          </ac:grpSpMkLst>
        </pc:grpChg>
        <pc:grpChg chg="del mod topLvl">
          <ac:chgData name="Michaela Popelková" userId="4da947f916a43c95" providerId="LiveId" clId="{B262F989-4BD8-4F7B-B744-57704395C6D4}" dt="2022-08-26T22:15:39.623" v="1679" actId="478"/>
          <ac:grpSpMkLst>
            <pc:docMk/>
            <pc:sldMk cId="2852278568" sldId="265"/>
            <ac:grpSpMk id="9" creationId="{497A3EF4-1006-4A29-4A70-7B944766EF04}"/>
          </ac:grpSpMkLst>
        </pc:grpChg>
        <pc:grpChg chg="mod">
          <ac:chgData name="Michaela Popelková" userId="4da947f916a43c95" providerId="LiveId" clId="{B262F989-4BD8-4F7B-B744-57704395C6D4}" dt="2022-08-26T22:15:26.644" v="1675" actId="165"/>
          <ac:grpSpMkLst>
            <pc:docMk/>
            <pc:sldMk cId="2852278568" sldId="265"/>
            <ac:grpSpMk id="10" creationId="{C8F86D3F-0D77-3A6F-802C-969BA83A463A}"/>
          </ac:grpSpMkLst>
        </pc:grpChg>
        <pc:grpChg chg="mod">
          <ac:chgData name="Michaela Popelková" userId="4da947f916a43c95" providerId="LiveId" clId="{B262F989-4BD8-4F7B-B744-57704395C6D4}" dt="2022-08-26T22:15:26.644" v="1675" actId="165"/>
          <ac:grpSpMkLst>
            <pc:docMk/>
            <pc:sldMk cId="2852278568" sldId="265"/>
            <ac:grpSpMk id="14" creationId="{23A4757F-9FE5-8218-5670-DD9DA660E685}"/>
          </ac:grpSpMkLst>
        </pc:grpChg>
        <pc:grpChg chg="del">
          <ac:chgData name="Michaela Popelková" userId="4da947f916a43c95" providerId="LiveId" clId="{B262F989-4BD8-4F7B-B744-57704395C6D4}" dt="2022-08-26T22:15:26.644" v="1675" actId="165"/>
          <ac:grpSpMkLst>
            <pc:docMk/>
            <pc:sldMk cId="2852278568" sldId="265"/>
            <ac:grpSpMk id="20" creationId="{C3EA2A44-1BAC-3E25-AD53-CFDAC57C814A}"/>
          </ac:grpSpMkLst>
        </pc:grpChg>
        <pc:grpChg chg="add mod">
          <ac:chgData name="Michaela Popelková" userId="4da947f916a43c95" providerId="LiveId" clId="{B262F989-4BD8-4F7B-B744-57704395C6D4}" dt="2022-08-26T22:15:40.543" v="1680"/>
          <ac:grpSpMkLst>
            <pc:docMk/>
            <pc:sldMk cId="2852278568" sldId="265"/>
            <ac:grpSpMk id="21" creationId="{6096938B-6C55-8400-B9C7-D4DE9453C0E6}"/>
          </ac:grpSpMkLst>
        </pc:grpChg>
        <pc:grpChg chg="mod">
          <ac:chgData name="Michaela Popelková" userId="4da947f916a43c95" providerId="LiveId" clId="{B262F989-4BD8-4F7B-B744-57704395C6D4}" dt="2022-08-26T22:15:40.543" v="1680"/>
          <ac:grpSpMkLst>
            <pc:docMk/>
            <pc:sldMk cId="2852278568" sldId="265"/>
            <ac:grpSpMk id="22" creationId="{CDD1F06E-3998-FA82-BDA2-076905C85AC6}"/>
          </ac:grpSpMkLst>
        </pc:grpChg>
        <pc:grpChg chg="mod">
          <ac:chgData name="Michaela Popelková" userId="4da947f916a43c95" providerId="LiveId" clId="{B262F989-4BD8-4F7B-B744-57704395C6D4}" dt="2022-08-26T22:15:40.543" v="1680"/>
          <ac:grpSpMkLst>
            <pc:docMk/>
            <pc:sldMk cId="2852278568" sldId="265"/>
            <ac:grpSpMk id="23" creationId="{48227565-4E86-A9C6-AE5C-44AF086BA58A}"/>
          </ac:grpSpMkLst>
        </pc:grpChg>
        <pc:grpChg chg="mod">
          <ac:chgData name="Michaela Popelková" userId="4da947f916a43c95" providerId="LiveId" clId="{B262F989-4BD8-4F7B-B744-57704395C6D4}" dt="2022-08-26T22:15:40.543" v="1680"/>
          <ac:grpSpMkLst>
            <pc:docMk/>
            <pc:sldMk cId="2852278568" sldId="265"/>
            <ac:grpSpMk id="26" creationId="{0E6E638C-22EA-193B-8494-39F3DD21DC11}"/>
          </ac:grpSpMkLst>
        </pc:grpChg>
        <pc:grpChg chg="add mod">
          <ac:chgData name="Michaela Popelková" userId="4da947f916a43c95" providerId="LiveId" clId="{B262F989-4BD8-4F7B-B744-57704395C6D4}" dt="2022-08-26T22:15:52.014" v="1681"/>
          <ac:grpSpMkLst>
            <pc:docMk/>
            <pc:sldMk cId="2852278568" sldId="265"/>
            <ac:grpSpMk id="35" creationId="{2991897B-8DBB-5CFE-9B3A-77B4E06DCEB1}"/>
          </ac:grpSpMkLst>
        </pc:grpChg>
        <pc:grpChg chg="del mod topLvl">
          <ac:chgData name="Michaela Popelková" userId="4da947f916a43c95" providerId="LiveId" clId="{B262F989-4BD8-4F7B-B744-57704395C6D4}" dt="2022-08-26T22:15:32.251" v="1676" actId="478"/>
          <ac:grpSpMkLst>
            <pc:docMk/>
            <pc:sldMk cId="2852278568" sldId="265"/>
            <ac:grpSpMk id="37" creationId="{CCA38794-13AA-4BBD-AC65-3239E62B474A}"/>
          </ac:grpSpMkLst>
        </pc:grpChg>
        <pc:picChg chg="mod">
          <ac:chgData name="Michaela Popelková" userId="4da947f916a43c95" providerId="LiveId" clId="{B262F989-4BD8-4F7B-B744-57704395C6D4}" dt="2022-08-26T22:15:26.644" v="1675" actId="165"/>
          <ac:picMkLst>
            <pc:docMk/>
            <pc:sldMk cId="2852278568" sldId="265"/>
            <ac:picMk id="5" creationId="{2101A9BC-E5B6-4311-79B2-376212382608}"/>
          </ac:picMkLst>
        </pc:picChg>
        <pc:picChg chg="mod">
          <ac:chgData name="Michaela Popelková" userId="4da947f916a43c95" providerId="LiveId" clId="{B262F989-4BD8-4F7B-B744-57704395C6D4}" dt="2022-08-26T22:15:26.644" v="1675" actId="165"/>
          <ac:picMkLst>
            <pc:docMk/>
            <pc:sldMk cId="2852278568" sldId="265"/>
            <ac:picMk id="11" creationId="{5D306BFD-D513-1C45-5582-A7E886637382}"/>
          </ac:picMkLst>
        </pc:picChg>
        <pc:picChg chg="mod">
          <ac:chgData name="Michaela Popelková" userId="4da947f916a43c95" providerId="LiveId" clId="{B262F989-4BD8-4F7B-B744-57704395C6D4}" dt="2022-08-26T22:15:26.644" v="1675" actId="165"/>
          <ac:picMkLst>
            <pc:docMk/>
            <pc:sldMk cId="2852278568" sldId="265"/>
            <ac:picMk id="16" creationId="{B4A7ACBD-6D8C-0D31-715F-E700F984DF06}"/>
          </ac:picMkLst>
        </pc:picChg>
        <pc:picChg chg="mod topLvl">
          <ac:chgData name="Michaela Popelková" userId="4da947f916a43c95" providerId="LiveId" clId="{B262F989-4BD8-4F7B-B744-57704395C6D4}" dt="2022-08-26T22:15:26.644" v="1675" actId="165"/>
          <ac:picMkLst>
            <pc:docMk/>
            <pc:sldMk cId="2852278568" sldId="265"/>
            <ac:picMk id="17" creationId="{A8548400-28D4-9BFD-53B0-0D622771D52C}"/>
          </ac:picMkLst>
        </pc:picChg>
        <pc:picChg chg="mod topLvl">
          <ac:chgData name="Michaela Popelková" userId="4da947f916a43c95" providerId="LiveId" clId="{B262F989-4BD8-4F7B-B744-57704395C6D4}" dt="2022-08-26T22:15:26.644" v="1675" actId="165"/>
          <ac:picMkLst>
            <pc:docMk/>
            <pc:sldMk cId="2852278568" sldId="265"/>
            <ac:picMk id="27" creationId="{07EFD3AD-41DC-4565-8067-2BCEA9CC95A5}"/>
          </ac:picMkLst>
        </pc:picChg>
        <pc:picChg chg="mod">
          <ac:chgData name="Michaela Popelková" userId="4da947f916a43c95" providerId="LiveId" clId="{B262F989-4BD8-4F7B-B744-57704395C6D4}" dt="2022-08-26T22:15:40.543" v="1680"/>
          <ac:picMkLst>
            <pc:docMk/>
            <pc:sldMk cId="2852278568" sldId="265"/>
            <ac:picMk id="28" creationId="{8D55B885-5486-09F6-F91B-2F2FCCAB9EE5}"/>
          </ac:picMkLst>
        </pc:picChg>
        <pc:picChg chg="mod">
          <ac:chgData name="Michaela Popelková" userId="4da947f916a43c95" providerId="LiveId" clId="{B262F989-4BD8-4F7B-B744-57704395C6D4}" dt="2022-08-26T22:15:40.543" v="1680"/>
          <ac:picMkLst>
            <pc:docMk/>
            <pc:sldMk cId="2852278568" sldId="265"/>
            <ac:picMk id="31" creationId="{58B8415A-32AB-DE23-9B9C-C460C49CA571}"/>
          </ac:picMkLst>
        </pc:picChg>
        <pc:picChg chg="mod">
          <ac:chgData name="Michaela Popelková" userId="4da947f916a43c95" providerId="LiveId" clId="{B262F989-4BD8-4F7B-B744-57704395C6D4}" dt="2022-08-26T22:15:40.543" v="1680"/>
          <ac:picMkLst>
            <pc:docMk/>
            <pc:sldMk cId="2852278568" sldId="265"/>
            <ac:picMk id="33" creationId="{6D13A47B-8940-9A41-040D-F59445F27E8D}"/>
          </ac:picMkLst>
        </pc:picChg>
      </pc:sldChg>
      <pc:sldChg chg="addSp delSp modSp mod">
        <pc:chgData name="Michaela Popelková" userId="4da947f916a43c95" providerId="LiveId" clId="{B262F989-4BD8-4F7B-B744-57704395C6D4}" dt="2022-08-26T21:43:25.672" v="855" actId="164"/>
        <pc:sldMkLst>
          <pc:docMk/>
          <pc:sldMk cId="2343743394" sldId="266"/>
        </pc:sldMkLst>
        <pc:spChg chg="mod">
          <ac:chgData name="Michaela Popelková" userId="4da947f916a43c95" providerId="LiveId" clId="{B262F989-4BD8-4F7B-B744-57704395C6D4}" dt="2022-08-26T21:41:22.274" v="840" actId="165"/>
          <ac:spMkLst>
            <pc:docMk/>
            <pc:sldMk cId="2343743394" sldId="266"/>
            <ac:spMk id="3" creationId="{E4AEB480-86F0-2865-2F42-795CACD666DD}"/>
          </ac:spMkLst>
        </pc:spChg>
        <pc:spChg chg="mod topLvl">
          <ac:chgData name="Michaela Popelková" userId="4da947f916a43c95" providerId="LiveId" clId="{B262F989-4BD8-4F7B-B744-57704395C6D4}" dt="2022-08-26T21:43:25.672" v="855" actId="164"/>
          <ac:spMkLst>
            <pc:docMk/>
            <pc:sldMk cId="2343743394" sldId="266"/>
            <ac:spMk id="6" creationId="{CB0D2207-ED2E-49C4-9FF2-D2D44375B58B}"/>
          </ac:spMkLst>
        </pc:spChg>
        <pc:spChg chg="mod topLvl">
          <ac:chgData name="Michaela Popelková" userId="4da947f916a43c95" providerId="LiveId" clId="{B262F989-4BD8-4F7B-B744-57704395C6D4}" dt="2022-08-26T21:43:25.672" v="855" actId="164"/>
          <ac:spMkLst>
            <pc:docMk/>
            <pc:sldMk cId="2343743394" sldId="266"/>
            <ac:spMk id="7" creationId="{C4AAAE45-881C-441D-A941-FEDD8235557D}"/>
          </ac:spMkLst>
        </pc:spChg>
        <pc:spChg chg="mod">
          <ac:chgData name="Michaela Popelková" userId="4da947f916a43c95" providerId="LiveId" clId="{B262F989-4BD8-4F7B-B744-57704395C6D4}" dt="2022-08-26T21:41:22.274" v="840" actId="165"/>
          <ac:spMkLst>
            <pc:docMk/>
            <pc:sldMk cId="2343743394" sldId="266"/>
            <ac:spMk id="8" creationId="{A9E0037F-309B-BA88-C09D-B387C62F4993}"/>
          </ac:spMkLst>
        </pc:spChg>
        <pc:spChg chg="mod">
          <ac:chgData name="Michaela Popelková" userId="4da947f916a43c95" providerId="LiveId" clId="{B262F989-4BD8-4F7B-B744-57704395C6D4}" dt="2022-08-26T21:41:22.274" v="840" actId="165"/>
          <ac:spMkLst>
            <pc:docMk/>
            <pc:sldMk cId="2343743394" sldId="266"/>
            <ac:spMk id="12" creationId="{18FD34A5-C186-E6D4-027D-DE8578E4E2D8}"/>
          </ac:spMkLst>
        </pc:spChg>
        <pc:spChg chg="mod">
          <ac:chgData name="Michaela Popelková" userId="4da947f916a43c95" providerId="LiveId" clId="{B262F989-4BD8-4F7B-B744-57704395C6D4}" dt="2022-08-26T21:41:22.274" v="840" actId="165"/>
          <ac:spMkLst>
            <pc:docMk/>
            <pc:sldMk cId="2343743394" sldId="266"/>
            <ac:spMk id="13" creationId="{50D6C3F2-0396-DB91-7A56-32174E13392F}"/>
          </ac:spMkLst>
        </pc:spChg>
        <pc:spChg chg="mod">
          <ac:chgData name="Michaela Popelková" userId="4da947f916a43c95" providerId="LiveId" clId="{B262F989-4BD8-4F7B-B744-57704395C6D4}" dt="2022-08-26T21:41:22.274" v="840" actId="165"/>
          <ac:spMkLst>
            <pc:docMk/>
            <pc:sldMk cId="2343743394" sldId="266"/>
            <ac:spMk id="15" creationId="{ECA724FB-8630-A2EF-B5D6-67046C9046C5}"/>
          </ac:spMkLst>
        </pc:spChg>
        <pc:spChg chg="mod topLvl">
          <ac:chgData name="Michaela Popelková" userId="4da947f916a43c95" providerId="LiveId" clId="{B262F989-4BD8-4F7B-B744-57704395C6D4}" dt="2022-08-26T21:43:25.672" v="855" actId="164"/>
          <ac:spMkLst>
            <pc:docMk/>
            <pc:sldMk cId="2343743394" sldId="266"/>
            <ac:spMk id="18" creationId="{47B6D496-E516-4A9B-8DFB-B71D41C8FFAB}"/>
          </ac:spMkLst>
        </pc:spChg>
        <pc:spChg chg="mod topLvl">
          <ac:chgData name="Michaela Popelková" userId="4da947f916a43c95" providerId="LiveId" clId="{B262F989-4BD8-4F7B-B744-57704395C6D4}" dt="2022-08-26T21:43:25.672" v="855" actId="164"/>
          <ac:spMkLst>
            <pc:docMk/>
            <pc:sldMk cId="2343743394" sldId="266"/>
            <ac:spMk id="19" creationId="{881BF104-7173-44C0-B01A-136F6603262A}"/>
          </ac:spMkLst>
        </pc:spChg>
        <pc:spChg chg="mod">
          <ac:chgData name="Michaela Popelková" userId="4da947f916a43c95" providerId="LiveId" clId="{B262F989-4BD8-4F7B-B744-57704395C6D4}" dt="2022-08-26T21:41:36.608" v="846"/>
          <ac:spMkLst>
            <pc:docMk/>
            <pc:sldMk cId="2343743394" sldId="266"/>
            <ac:spMk id="25" creationId="{AB862315-4001-99E8-40AA-D57D761CFF4D}"/>
          </ac:spMkLst>
        </pc:spChg>
        <pc:spChg chg="mod">
          <ac:chgData name="Michaela Popelková" userId="4da947f916a43c95" providerId="LiveId" clId="{B262F989-4BD8-4F7B-B744-57704395C6D4}" dt="2022-08-26T21:41:36.608" v="846"/>
          <ac:spMkLst>
            <pc:docMk/>
            <pc:sldMk cId="2343743394" sldId="266"/>
            <ac:spMk id="26" creationId="{5DBAA73F-6D09-1AE5-43EB-3F86DA67903A}"/>
          </ac:spMkLst>
        </pc:spChg>
        <pc:spChg chg="mod">
          <ac:chgData name="Michaela Popelková" userId="4da947f916a43c95" providerId="LiveId" clId="{B262F989-4BD8-4F7B-B744-57704395C6D4}" dt="2022-08-26T21:41:36.608" v="846"/>
          <ac:spMkLst>
            <pc:docMk/>
            <pc:sldMk cId="2343743394" sldId="266"/>
            <ac:spMk id="29" creationId="{4F5986AD-E232-F311-AD1A-6783F7C84505}"/>
          </ac:spMkLst>
        </pc:spChg>
        <pc:spChg chg="mod">
          <ac:chgData name="Michaela Popelková" userId="4da947f916a43c95" providerId="LiveId" clId="{B262F989-4BD8-4F7B-B744-57704395C6D4}" dt="2022-08-26T21:41:36.608" v="846"/>
          <ac:spMkLst>
            <pc:docMk/>
            <pc:sldMk cId="2343743394" sldId="266"/>
            <ac:spMk id="31" creationId="{78D9452E-1467-1701-7B24-D6D6FEA35CA1}"/>
          </ac:spMkLst>
        </pc:spChg>
        <pc:spChg chg="mod">
          <ac:chgData name="Michaela Popelková" userId="4da947f916a43c95" providerId="LiveId" clId="{B262F989-4BD8-4F7B-B744-57704395C6D4}" dt="2022-08-26T21:41:22.274" v="840" actId="165"/>
          <ac:spMkLst>
            <pc:docMk/>
            <pc:sldMk cId="2343743394" sldId="266"/>
            <ac:spMk id="33" creationId="{B8EBDE71-E2DB-4ED1-8D18-AE4F5F262078}"/>
          </ac:spMkLst>
        </pc:spChg>
        <pc:spChg chg="mod">
          <ac:chgData name="Michaela Popelková" userId="4da947f916a43c95" providerId="LiveId" clId="{B262F989-4BD8-4F7B-B744-57704395C6D4}" dt="2022-08-26T21:41:22.274" v="840" actId="165"/>
          <ac:spMkLst>
            <pc:docMk/>
            <pc:sldMk cId="2343743394" sldId="266"/>
            <ac:spMk id="34" creationId="{F9C34639-D910-4A44-8A28-48E0A5DCC0FB}"/>
          </ac:spMkLst>
        </pc:spChg>
        <pc:spChg chg="mod">
          <ac:chgData name="Michaela Popelková" userId="4da947f916a43c95" providerId="LiveId" clId="{B262F989-4BD8-4F7B-B744-57704395C6D4}" dt="2022-08-26T21:41:36.608" v="846"/>
          <ac:spMkLst>
            <pc:docMk/>
            <pc:sldMk cId="2343743394" sldId="266"/>
            <ac:spMk id="36" creationId="{9B4E252B-3D04-C10F-3E32-39954A21A369}"/>
          </ac:spMkLst>
        </pc:spChg>
        <pc:spChg chg="mod">
          <ac:chgData name="Michaela Popelková" userId="4da947f916a43c95" providerId="LiveId" clId="{B262F989-4BD8-4F7B-B744-57704395C6D4}" dt="2022-08-26T21:41:36.608" v="846"/>
          <ac:spMkLst>
            <pc:docMk/>
            <pc:sldMk cId="2343743394" sldId="266"/>
            <ac:spMk id="37" creationId="{D1BCA05A-6B0D-F46E-9A31-0D9BB52A4C58}"/>
          </ac:spMkLst>
        </pc:spChg>
        <pc:spChg chg="mod">
          <ac:chgData name="Michaela Popelková" userId="4da947f916a43c95" providerId="LiveId" clId="{B262F989-4BD8-4F7B-B744-57704395C6D4}" dt="2022-08-26T21:41:36.608" v="846"/>
          <ac:spMkLst>
            <pc:docMk/>
            <pc:sldMk cId="2343743394" sldId="266"/>
            <ac:spMk id="38" creationId="{07E96D71-9CF4-F302-3434-A8548E40A837}"/>
          </ac:spMkLst>
        </pc:spChg>
        <pc:grpChg chg="del mod topLvl">
          <ac:chgData name="Michaela Popelková" userId="4da947f916a43c95" providerId="LiveId" clId="{B262F989-4BD8-4F7B-B744-57704395C6D4}" dt="2022-08-26T21:41:27.909" v="843" actId="478"/>
          <ac:grpSpMkLst>
            <pc:docMk/>
            <pc:sldMk cId="2343743394" sldId="266"/>
            <ac:grpSpMk id="2" creationId="{88C8CFA3-4C30-0CF2-2164-8BBDDE9CB9BE}"/>
          </ac:grpSpMkLst>
        </pc:grpChg>
        <pc:grpChg chg="del mod topLvl">
          <ac:chgData name="Michaela Popelková" userId="4da947f916a43c95" providerId="LiveId" clId="{B262F989-4BD8-4F7B-B744-57704395C6D4}" dt="2022-08-26T21:41:30.885" v="845" actId="478"/>
          <ac:grpSpMkLst>
            <pc:docMk/>
            <pc:sldMk cId="2343743394" sldId="266"/>
            <ac:grpSpMk id="9" creationId="{AA71112B-97A7-92A2-1D3D-F906540690B2}"/>
          </ac:grpSpMkLst>
        </pc:grpChg>
        <pc:grpChg chg="mod">
          <ac:chgData name="Michaela Popelková" userId="4da947f916a43c95" providerId="LiveId" clId="{B262F989-4BD8-4F7B-B744-57704395C6D4}" dt="2022-08-26T21:41:22.274" v="840" actId="165"/>
          <ac:grpSpMkLst>
            <pc:docMk/>
            <pc:sldMk cId="2343743394" sldId="266"/>
            <ac:grpSpMk id="10" creationId="{1BE6414A-30BD-C28F-666B-A3C04CEDEADE}"/>
          </ac:grpSpMkLst>
        </pc:grpChg>
        <pc:grpChg chg="mod">
          <ac:chgData name="Michaela Popelková" userId="4da947f916a43c95" providerId="LiveId" clId="{B262F989-4BD8-4F7B-B744-57704395C6D4}" dt="2022-08-26T21:41:22.274" v="840" actId="165"/>
          <ac:grpSpMkLst>
            <pc:docMk/>
            <pc:sldMk cId="2343743394" sldId="266"/>
            <ac:grpSpMk id="14" creationId="{4A079071-125C-907D-C2E5-A2A31551F453}"/>
          </ac:grpSpMkLst>
        </pc:grpChg>
        <pc:grpChg chg="del">
          <ac:chgData name="Michaela Popelková" userId="4da947f916a43c95" providerId="LiveId" clId="{B262F989-4BD8-4F7B-B744-57704395C6D4}" dt="2022-08-26T21:41:22.274" v="840" actId="165"/>
          <ac:grpSpMkLst>
            <pc:docMk/>
            <pc:sldMk cId="2343743394" sldId="266"/>
            <ac:grpSpMk id="20" creationId="{9ED48E46-5DC5-B3B0-F235-9E4B9D64A35E}"/>
          </ac:grpSpMkLst>
        </pc:grpChg>
        <pc:grpChg chg="add mod">
          <ac:chgData name="Michaela Popelková" userId="4da947f916a43c95" providerId="LiveId" clId="{B262F989-4BD8-4F7B-B744-57704395C6D4}" dt="2022-08-26T21:43:25.672" v="855" actId="164"/>
          <ac:grpSpMkLst>
            <pc:docMk/>
            <pc:sldMk cId="2343743394" sldId="266"/>
            <ac:grpSpMk id="21" creationId="{64C5BE9C-50E1-2B82-FDBD-12EC16932356}"/>
          </ac:grpSpMkLst>
        </pc:grpChg>
        <pc:grpChg chg="mod">
          <ac:chgData name="Michaela Popelková" userId="4da947f916a43c95" providerId="LiveId" clId="{B262F989-4BD8-4F7B-B744-57704395C6D4}" dt="2022-08-26T21:41:36.608" v="846"/>
          <ac:grpSpMkLst>
            <pc:docMk/>
            <pc:sldMk cId="2343743394" sldId="266"/>
            <ac:grpSpMk id="22" creationId="{9BE2D39A-CEDD-52B0-BAF4-4339A04AA9A1}"/>
          </ac:grpSpMkLst>
        </pc:grpChg>
        <pc:grpChg chg="mod">
          <ac:chgData name="Michaela Popelková" userId="4da947f916a43c95" providerId="LiveId" clId="{B262F989-4BD8-4F7B-B744-57704395C6D4}" dt="2022-08-26T21:41:36.608" v="846"/>
          <ac:grpSpMkLst>
            <pc:docMk/>
            <pc:sldMk cId="2343743394" sldId="266"/>
            <ac:grpSpMk id="23" creationId="{8D9C4A7E-1F30-D796-CD4D-10437889924B}"/>
          </ac:grpSpMkLst>
        </pc:grpChg>
        <pc:grpChg chg="mod">
          <ac:chgData name="Michaela Popelková" userId="4da947f916a43c95" providerId="LiveId" clId="{B262F989-4BD8-4F7B-B744-57704395C6D4}" dt="2022-08-26T21:41:36.608" v="846"/>
          <ac:grpSpMkLst>
            <pc:docMk/>
            <pc:sldMk cId="2343743394" sldId="266"/>
            <ac:grpSpMk id="24" creationId="{D8EDBBB0-570A-34EF-598A-B62631A16326}"/>
          </ac:grpSpMkLst>
        </pc:grpChg>
        <pc:grpChg chg="mod">
          <ac:chgData name="Michaela Popelková" userId="4da947f916a43c95" providerId="LiveId" clId="{B262F989-4BD8-4F7B-B744-57704395C6D4}" dt="2022-08-26T21:41:36.608" v="846"/>
          <ac:grpSpMkLst>
            <pc:docMk/>
            <pc:sldMk cId="2343743394" sldId="266"/>
            <ac:grpSpMk id="27" creationId="{68781F9D-FC37-044D-9540-3C8D73AC982B}"/>
          </ac:grpSpMkLst>
        </pc:grpChg>
        <pc:grpChg chg="del mod topLvl">
          <ac:chgData name="Michaela Popelková" userId="4da947f916a43c95" providerId="LiveId" clId="{B262F989-4BD8-4F7B-B744-57704395C6D4}" dt="2022-08-26T21:41:25.616" v="841" actId="478"/>
          <ac:grpSpMkLst>
            <pc:docMk/>
            <pc:sldMk cId="2343743394" sldId="266"/>
            <ac:grpSpMk id="32" creationId="{ECBD3259-C1BC-4230-82EF-8371F0359431}"/>
          </ac:grpSpMkLst>
        </pc:grpChg>
        <pc:grpChg chg="add mod">
          <ac:chgData name="Michaela Popelková" userId="4da947f916a43c95" providerId="LiveId" clId="{B262F989-4BD8-4F7B-B744-57704395C6D4}" dt="2022-08-26T21:43:25.672" v="855" actId="164"/>
          <ac:grpSpMkLst>
            <pc:docMk/>
            <pc:sldMk cId="2343743394" sldId="266"/>
            <ac:grpSpMk id="39" creationId="{8CEE35D2-44C4-AEA7-8F6B-DE5D06351B62}"/>
          </ac:grpSpMkLst>
        </pc:grpChg>
        <pc:picChg chg="mod">
          <ac:chgData name="Michaela Popelková" userId="4da947f916a43c95" providerId="LiveId" clId="{B262F989-4BD8-4F7B-B744-57704395C6D4}" dt="2022-08-26T21:41:22.274" v="840" actId="165"/>
          <ac:picMkLst>
            <pc:docMk/>
            <pc:sldMk cId="2343743394" sldId="266"/>
            <ac:picMk id="4" creationId="{17C95CF6-32B0-25B1-6988-A7EFE3956A94}"/>
          </ac:picMkLst>
        </pc:picChg>
        <pc:picChg chg="mod topLvl">
          <ac:chgData name="Michaela Popelková" userId="4da947f916a43c95" providerId="LiveId" clId="{B262F989-4BD8-4F7B-B744-57704395C6D4}" dt="2022-08-26T21:43:25.672" v="855" actId="164"/>
          <ac:picMkLst>
            <pc:docMk/>
            <pc:sldMk cId="2343743394" sldId="266"/>
            <ac:picMk id="5" creationId="{F7A6BE77-10AE-4F12-B6E1-97F498000F0F}"/>
          </ac:picMkLst>
        </pc:picChg>
        <pc:picChg chg="mod">
          <ac:chgData name="Michaela Popelková" userId="4da947f916a43c95" providerId="LiveId" clId="{B262F989-4BD8-4F7B-B744-57704395C6D4}" dt="2022-08-26T21:41:22.274" v="840" actId="165"/>
          <ac:picMkLst>
            <pc:docMk/>
            <pc:sldMk cId="2343743394" sldId="266"/>
            <ac:picMk id="11" creationId="{95EBD97C-3FC0-3907-4945-5BA73FBFA296}"/>
          </ac:picMkLst>
        </pc:picChg>
        <pc:picChg chg="mod">
          <ac:chgData name="Michaela Popelková" userId="4da947f916a43c95" providerId="LiveId" clId="{B262F989-4BD8-4F7B-B744-57704395C6D4}" dt="2022-08-26T21:41:22.274" v="840" actId="165"/>
          <ac:picMkLst>
            <pc:docMk/>
            <pc:sldMk cId="2343743394" sldId="266"/>
            <ac:picMk id="16" creationId="{83E2ADAA-B96A-658E-8153-460D223369EF}"/>
          </ac:picMkLst>
        </pc:picChg>
        <pc:picChg chg="mod topLvl">
          <ac:chgData name="Michaela Popelková" userId="4da947f916a43c95" providerId="LiveId" clId="{B262F989-4BD8-4F7B-B744-57704395C6D4}" dt="2022-08-26T21:43:25.672" v="855" actId="164"/>
          <ac:picMkLst>
            <pc:docMk/>
            <pc:sldMk cId="2343743394" sldId="266"/>
            <ac:picMk id="17" creationId="{7547E6CD-4CB9-2867-3D91-51A889733224}"/>
          </ac:picMkLst>
        </pc:picChg>
        <pc:picChg chg="mod">
          <ac:chgData name="Michaela Popelková" userId="4da947f916a43c95" providerId="LiveId" clId="{B262F989-4BD8-4F7B-B744-57704395C6D4}" dt="2022-08-26T21:41:36.608" v="846"/>
          <ac:picMkLst>
            <pc:docMk/>
            <pc:sldMk cId="2343743394" sldId="266"/>
            <ac:picMk id="28" creationId="{FB8906B6-82A8-BC92-DFF0-7BF0F03C4AAE}"/>
          </ac:picMkLst>
        </pc:picChg>
        <pc:picChg chg="mod">
          <ac:chgData name="Michaela Popelková" userId="4da947f916a43c95" providerId="LiveId" clId="{B262F989-4BD8-4F7B-B744-57704395C6D4}" dt="2022-08-26T21:41:36.608" v="846"/>
          <ac:picMkLst>
            <pc:docMk/>
            <pc:sldMk cId="2343743394" sldId="266"/>
            <ac:picMk id="30" creationId="{042B9670-12F3-EE16-6469-7E5580A9AADB}"/>
          </ac:picMkLst>
        </pc:picChg>
        <pc:picChg chg="mod">
          <ac:chgData name="Michaela Popelková" userId="4da947f916a43c95" providerId="LiveId" clId="{B262F989-4BD8-4F7B-B744-57704395C6D4}" dt="2022-08-26T21:41:36.608" v="846"/>
          <ac:picMkLst>
            <pc:docMk/>
            <pc:sldMk cId="2343743394" sldId="266"/>
            <ac:picMk id="35" creationId="{9EB00188-F4E4-5EF4-8FCA-1DB26BB05843}"/>
          </ac:picMkLst>
        </pc:picChg>
      </pc:sldChg>
      <pc:sldChg chg="addSp delSp modSp mod">
        <pc:chgData name="Michaela Popelková" userId="4da947f916a43c95" providerId="LiveId" clId="{B262F989-4BD8-4F7B-B744-57704395C6D4}" dt="2022-08-26T21:42:49.203" v="854" actId="164"/>
        <pc:sldMkLst>
          <pc:docMk/>
          <pc:sldMk cId="2401373927" sldId="267"/>
        </pc:sldMkLst>
        <pc:spChg chg="mod">
          <ac:chgData name="Michaela Popelková" userId="4da947f916a43c95" providerId="LiveId" clId="{B262F989-4BD8-4F7B-B744-57704395C6D4}" dt="2022-08-26T21:37:36.070" v="596" actId="165"/>
          <ac:spMkLst>
            <pc:docMk/>
            <pc:sldMk cId="2401373927" sldId="267"/>
            <ac:spMk id="4" creationId="{614D1257-604D-31D9-4A6A-8C25A388ADC3}"/>
          </ac:spMkLst>
        </pc:spChg>
        <pc:spChg chg="mod topLvl">
          <ac:chgData name="Michaela Popelková" userId="4da947f916a43c95" providerId="LiveId" clId="{B262F989-4BD8-4F7B-B744-57704395C6D4}" dt="2022-08-26T21:42:49.203" v="854" actId="164"/>
          <ac:spMkLst>
            <pc:docMk/>
            <pc:sldMk cId="2401373927" sldId="267"/>
            <ac:spMk id="6" creationId="{CB0D2207-ED2E-49C4-9FF2-D2D44375B58B}"/>
          </ac:spMkLst>
        </pc:spChg>
        <pc:spChg chg="mod topLvl">
          <ac:chgData name="Michaela Popelková" userId="4da947f916a43c95" providerId="LiveId" clId="{B262F989-4BD8-4F7B-B744-57704395C6D4}" dt="2022-08-26T21:42:49.203" v="854" actId="164"/>
          <ac:spMkLst>
            <pc:docMk/>
            <pc:sldMk cId="2401373927" sldId="267"/>
            <ac:spMk id="7" creationId="{C4AAAE45-881C-441D-A941-FEDD8235557D}"/>
          </ac:spMkLst>
        </pc:spChg>
        <pc:spChg chg="mod">
          <ac:chgData name="Michaela Popelková" userId="4da947f916a43c95" providerId="LiveId" clId="{B262F989-4BD8-4F7B-B744-57704395C6D4}" dt="2022-08-26T21:37:36.070" v="596" actId="165"/>
          <ac:spMkLst>
            <pc:docMk/>
            <pc:sldMk cId="2401373927" sldId="267"/>
            <ac:spMk id="8" creationId="{37B77AC0-4A0E-F352-77DE-F231060194C2}"/>
          </ac:spMkLst>
        </pc:spChg>
        <pc:spChg chg="mod">
          <ac:chgData name="Michaela Popelková" userId="4da947f916a43c95" providerId="LiveId" clId="{B262F989-4BD8-4F7B-B744-57704395C6D4}" dt="2022-08-26T21:37:36.070" v="596" actId="165"/>
          <ac:spMkLst>
            <pc:docMk/>
            <pc:sldMk cId="2401373927" sldId="267"/>
            <ac:spMk id="12" creationId="{944830CE-F9D0-3243-59A4-B5DB5D199AB7}"/>
          </ac:spMkLst>
        </pc:spChg>
        <pc:spChg chg="mod">
          <ac:chgData name="Michaela Popelková" userId="4da947f916a43c95" providerId="LiveId" clId="{B262F989-4BD8-4F7B-B744-57704395C6D4}" dt="2022-08-26T21:37:36.070" v="596" actId="165"/>
          <ac:spMkLst>
            <pc:docMk/>
            <pc:sldMk cId="2401373927" sldId="267"/>
            <ac:spMk id="13" creationId="{8B38EBD8-EF8F-7C4B-B09C-F8EEB278F576}"/>
          </ac:spMkLst>
        </pc:spChg>
        <pc:spChg chg="mod">
          <ac:chgData name="Michaela Popelková" userId="4da947f916a43c95" providerId="LiveId" clId="{B262F989-4BD8-4F7B-B744-57704395C6D4}" dt="2022-08-26T21:37:36.070" v="596" actId="165"/>
          <ac:spMkLst>
            <pc:docMk/>
            <pc:sldMk cId="2401373927" sldId="267"/>
            <ac:spMk id="15" creationId="{BBF62173-07FD-C64B-11FC-5ACEB0893BB4}"/>
          </ac:spMkLst>
        </pc:spChg>
        <pc:spChg chg="mod topLvl">
          <ac:chgData name="Michaela Popelková" userId="4da947f916a43c95" providerId="LiveId" clId="{B262F989-4BD8-4F7B-B744-57704395C6D4}" dt="2022-08-26T21:42:49.203" v="854" actId="164"/>
          <ac:spMkLst>
            <pc:docMk/>
            <pc:sldMk cId="2401373927" sldId="267"/>
            <ac:spMk id="18" creationId="{47B6D496-E516-4A9B-8DFB-B71D41C8FFAB}"/>
          </ac:spMkLst>
        </pc:spChg>
        <pc:spChg chg="mod topLvl">
          <ac:chgData name="Michaela Popelková" userId="4da947f916a43c95" providerId="LiveId" clId="{B262F989-4BD8-4F7B-B744-57704395C6D4}" dt="2022-08-26T21:42:49.203" v="854" actId="164"/>
          <ac:spMkLst>
            <pc:docMk/>
            <pc:sldMk cId="2401373927" sldId="267"/>
            <ac:spMk id="19" creationId="{881BF104-7173-44C0-B01A-136F6603262A}"/>
          </ac:spMkLst>
        </pc:spChg>
        <pc:spChg chg="mod">
          <ac:chgData name="Michaela Popelková" userId="4da947f916a43c95" providerId="LiveId" clId="{B262F989-4BD8-4F7B-B744-57704395C6D4}" dt="2022-08-26T21:37:48.960" v="602"/>
          <ac:spMkLst>
            <pc:docMk/>
            <pc:sldMk cId="2401373927" sldId="267"/>
            <ac:spMk id="25" creationId="{91B7D4DE-5F49-8B3B-AEAD-9EB24C42A092}"/>
          </ac:spMkLst>
        </pc:spChg>
        <pc:spChg chg="mod">
          <ac:chgData name="Michaela Popelková" userId="4da947f916a43c95" providerId="LiveId" clId="{B262F989-4BD8-4F7B-B744-57704395C6D4}" dt="2022-08-26T21:37:48.960" v="602"/>
          <ac:spMkLst>
            <pc:docMk/>
            <pc:sldMk cId="2401373927" sldId="267"/>
            <ac:spMk id="26" creationId="{B9D2BFFD-228E-BC86-2761-627265F56F85}"/>
          </ac:spMkLst>
        </pc:spChg>
        <pc:spChg chg="mod">
          <ac:chgData name="Michaela Popelková" userId="4da947f916a43c95" providerId="LiveId" clId="{B262F989-4BD8-4F7B-B744-57704395C6D4}" dt="2022-08-26T21:37:48.960" v="602"/>
          <ac:spMkLst>
            <pc:docMk/>
            <pc:sldMk cId="2401373927" sldId="267"/>
            <ac:spMk id="29" creationId="{C764D2D0-A5E0-6D40-609B-A033418A1CB2}"/>
          </ac:spMkLst>
        </pc:spChg>
        <pc:spChg chg="mod">
          <ac:chgData name="Michaela Popelková" userId="4da947f916a43c95" providerId="LiveId" clId="{B262F989-4BD8-4F7B-B744-57704395C6D4}" dt="2022-08-26T21:37:48.960" v="602"/>
          <ac:spMkLst>
            <pc:docMk/>
            <pc:sldMk cId="2401373927" sldId="267"/>
            <ac:spMk id="31" creationId="{EEA002D6-62B4-E0A4-FE01-531C91CC9729}"/>
          </ac:spMkLst>
        </pc:spChg>
        <pc:spChg chg="mod">
          <ac:chgData name="Michaela Popelková" userId="4da947f916a43c95" providerId="LiveId" clId="{B262F989-4BD8-4F7B-B744-57704395C6D4}" dt="2022-08-26T21:37:48.960" v="602"/>
          <ac:spMkLst>
            <pc:docMk/>
            <pc:sldMk cId="2401373927" sldId="267"/>
            <ac:spMk id="33" creationId="{802CA490-A051-53EB-AFCB-630556299357}"/>
          </ac:spMkLst>
        </pc:spChg>
        <pc:spChg chg="mod">
          <ac:chgData name="Michaela Popelková" userId="4da947f916a43c95" providerId="LiveId" clId="{B262F989-4BD8-4F7B-B744-57704395C6D4}" dt="2022-08-26T21:37:48.960" v="602"/>
          <ac:spMkLst>
            <pc:docMk/>
            <pc:sldMk cId="2401373927" sldId="267"/>
            <ac:spMk id="34" creationId="{6859C0CB-8360-260A-E97A-73807B24AD84}"/>
          </ac:spMkLst>
        </pc:spChg>
        <pc:spChg chg="mod">
          <ac:chgData name="Michaela Popelková" userId="4da947f916a43c95" providerId="LiveId" clId="{B262F989-4BD8-4F7B-B744-57704395C6D4}" dt="2022-08-26T21:37:48.960" v="602"/>
          <ac:spMkLst>
            <pc:docMk/>
            <pc:sldMk cId="2401373927" sldId="267"/>
            <ac:spMk id="35" creationId="{5135F14C-D011-6CE3-DE1F-F9DB5DF5ED7F}"/>
          </ac:spMkLst>
        </pc:spChg>
        <pc:spChg chg="del mod topLvl">
          <ac:chgData name="Michaela Popelková" userId="4da947f916a43c95" providerId="LiveId" clId="{B262F989-4BD8-4F7B-B744-57704395C6D4}" dt="2022-08-26T21:37:39.819" v="597" actId="478"/>
          <ac:spMkLst>
            <pc:docMk/>
            <pc:sldMk cId="2401373927" sldId="267"/>
            <ac:spMk id="38" creationId="{735F2CB5-EB0F-4839-AFE1-805DA109C244}"/>
          </ac:spMkLst>
        </pc:spChg>
        <pc:spChg chg="del mod topLvl">
          <ac:chgData name="Michaela Popelková" userId="4da947f916a43c95" providerId="LiveId" clId="{B262F989-4BD8-4F7B-B744-57704395C6D4}" dt="2022-08-26T21:37:43.172" v="598" actId="478"/>
          <ac:spMkLst>
            <pc:docMk/>
            <pc:sldMk cId="2401373927" sldId="267"/>
            <ac:spMk id="39" creationId="{FAD86F62-DEB1-4E75-BE69-89227EF5999B}"/>
          </ac:spMkLst>
        </pc:spChg>
        <pc:grpChg chg="del mod topLvl">
          <ac:chgData name="Michaela Popelková" userId="4da947f916a43c95" providerId="LiveId" clId="{B262F989-4BD8-4F7B-B744-57704395C6D4}" dt="2022-08-26T21:37:45.178" v="599" actId="478"/>
          <ac:grpSpMkLst>
            <pc:docMk/>
            <pc:sldMk cId="2401373927" sldId="267"/>
            <ac:grpSpMk id="2" creationId="{7D3D5154-60B9-7935-A135-E9FA7124BAB4}"/>
          </ac:grpSpMkLst>
        </pc:grpChg>
        <pc:grpChg chg="del mod topLvl">
          <ac:chgData name="Michaela Popelková" userId="4da947f916a43c95" providerId="LiveId" clId="{B262F989-4BD8-4F7B-B744-57704395C6D4}" dt="2022-08-26T21:37:48.261" v="601" actId="478"/>
          <ac:grpSpMkLst>
            <pc:docMk/>
            <pc:sldMk cId="2401373927" sldId="267"/>
            <ac:grpSpMk id="9" creationId="{D6021B7B-2DA4-DE28-9B0D-BDB9AD383391}"/>
          </ac:grpSpMkLst>
        </pc:grpChg>
        <pc:grpChg chg="mod">
          <ac:chgData name="Michaela Popelková" userId="4da947f916a43c95" providerId="LiveId" clId="{B262F989-4BD8-4F7B-B744-57704395C6D4}" dt="2022-08-26T21:37:36.070" v="596" actId="165"/>
          <ac:grpSpMkLst>
            <pc:docMk/>
            <pc:sldMk cId="2401373927" sldId="267"/>
            <ac:grpSpMk id="10" creationId="{6C298351-594F-0283-03AC-F4C6D6DEDA27}"/>
          </ac:grpSpMkLst>
        </pc:grpChg>
        <pc:grpChg chg="mod">
          <ac:chgData name="Michaela Popelková" userId="4da947f916a43c95" providerId="LiveId" clId="{B262F989-4BD8-4F7B-B744-57704395C6D4}" dt="2022-08-26T21:37:36.070" v="596" actId="165"/>
          <ac:grpSpMkLst>
            <pc:docMk/>
            <pc:sldMk cId="2401373927" sldId="267"/>
            <ac:grpSpMk id="14" creationId="{9611C37C-62EB-2DCB-741C-0C6738EBAC71}"/>
          </ac:grpSpMkLst>
        </pc:grpChg>
        <pc:grpChg chg="del">
          <ac:chgData name="Michaela Popelková" userId="4da947f916a43c95" providerId="LiveId" clId="{B262F989-4BD8-4F7B-B744-57704395C6D4}" dt="2022-08-26T21:37:36.070" v="596" actId="165"/>
          <ac:grpSpMkLst>
            <pc:docMk/>
            <pc:sldMk cId="2401373927" sldId="267"/>
            <ac:grpSpMk id="20" creationId="{DB38B9CA-D01B-2E09-8AFF-4B68C7803FB7}"/>
          </ac:grpSpMkLst>
        </pc:grpChg>
        <pc:grpChg chg="add mod">
          <ac:chgData name="Michaela Popelková" userId="4da947f916a43c95" providerId="LiveId" clId="{B262F989-4BD8-4F7B-B744-57704395C6D4}" dt="2022-08-26T21:42:49.203" v="854" actId="164"/>
          <ac:grpSpMkLst>
            <pc:docMk/>
            <pc:sldMk cId="2401373927" sldId="267"/>
            <ac:grpSpMk id="21" creationId="{80DFBAD5-740A-5A39-F6E5-A953B81A19CA}"/>
          </ac:grpSpMkLst>
        </pc:grpChg>
        <pc:grpChg chg="mod">
          <ac:chgData name="Michaela Popelková" userId="4da947f916a43c95" providerId="LiveId" clId="{B262F989-4BD8-4F7B-B744-57704395C6D4}" dt="2022-08-26T21:37:48.960" v="602"/>
          <ac:grpSpMkLst>
            <pc:docMk/>
            <pc:sldMk cId="2401373927" sldId="267"/>
            <ac:grpSpMk id="22" creationId="{ADC8D195-93B0-C575-A049-95CFF8DF4362}"/>
          </ac:grpSpMkLst>
        </pc:grpChg>
        <pc:grpChg chg="mod">
          <ac:chgData name="Michaela Popelková" userId="4da947f916a43c95" providerId="LiveId" clId="{B262F989-4BD8-4F7B-B744-57704395C6D4}" dt="2022-08-26T21:37:48.960" v="602"/>
          <ac:grpSpMkLst>
            <pc:docMk/>
            <pc:sldMk cId="2401373927" sldId="267"/>
            <ac:grpSpMk id="23" creationId="{BD54A540-9315-59B6-F5DF-B502C022587C}"/>
          </ac:grpSpMkLst>
        </pc:grpChg>
        <pc:grpChg chg="mod">
          <ac:chgData name="Michaela Popelková" userId="4da947f916a43c95" providerId="LiveId" clId="{B262F989-4BD8-4F7B-B744-57704395C6D4}" dt="2022-08-26T21:37:48.960" v="602"/>
          <ac:grpSpMkLst>
            <pc:docMk/>
            <pc:sldMk cId="2401373927" sldId="267"/>
            <ac:grpSpMk id="24" creationId="{EFE94A37-63C4-90FC-FE6A-8B2BFD2E1A26}"/>
          </ac:grpSpMkLst>
        </pc:grpChg>
        <pc:grpChg chg="mod">
          <ac:chgData name="Michaela Popelková" userId="4da947f916a43c95" providerId="LiveId" clId="{B262F989-4BD8-4F7B-B744-57704395C6D4}" dt="2022-08-26T21:37:48.960" v="602"/>
          <ac:grpSpMkLst>
            <pc:docMk/>
            <pc:sldMk cId="2401373927" sldId="267"/>
            <ac:grpSpMk id="27" creationId="{BA17DBB1-5574-063F-FBA6-FFA09FC6460D}"/>
          </ac:grpSpMkLst>
        </pc:grpChg>
        <pc:grpChg chg="add mod">
          <ac:chgData name="Michaela Popelková" userId="4da947f916a43c95" providerId="LiveId" clId="{B262F989-4BD8-4F7B-B744-57704395C6D4}" dt="2022-08-26T21:42:49.203" v="854" actId="164"/>
          <ac:grpSpMkLst>
            <pc:docMk/>
            <pc:sldMk cId="2401373927" sldId="267"/>
            <ac:grpSpMk id="36" creationId="{860C9E45-5431-9CA0-E1B7-D5B508AE2B4D}"/>
          </ac:grpSpMkLst>
        </pc:grpChg>
        <pc:picChg chg="mod topLvl">
          <ac:chgData name="Michaela Popelková" userId="4da947f916a43c95" providerId="LiveId" clId="{B262F989-4BD8-4F7B-B744-57704395C6D4}" dt="2022-08-26T21:42:49.203" v="854" actId="164"/>
          <ac:picMkLst>
            <pc:docMk/>
            <pc:sldMk cId="2401373927" sldId="267"/>
            <ac:picMk id="3" creationId="{D47CCAE1-C916-419F-AF51-DC448E630361}"/>
          </ac:picMkLst>
        </pc:picChg>
        <pc:picChg chg="mod">
          <ac:chgData name="Michaela Popelková" userId="4da947f916a43c95" providerId="LiveId" clId="{B262F989-4BD8-4F7B-B744-57704395C6D4}" dt="2022-08-26T21:37:36.070" v="596" actId="165"/>
          <ac:picMkLst>
            <pc:docMk/>
            <pc:sldMk cId="2401373927" sldId="267"/>
            <ac:picMk id="5" creationId="{D07BCFF2-A466-35EB-C43C-2BBA9365CA03}"/>
          </ac:picMkLst>
        </pc:picChg>
        <pc:picChg chg="mod">
          <ac:chgData name="Michaela Popelková" userId="4da947f916a43c95" providerId="LiveId" clId="{B262F989-4BD8-4F7B-B744-57704395C6D4}" dt="2022-08-26T21:37:36.070" v="596" actId="165"/>
          <ac:picMkLst>
            <pc:docMk/>
            <pc:sldMk cId="2401373927" sldId="267"/>
            <ac:picMk id="11" creationId="{81CE38D5-5B16-A2AC-2A65-F1A6E0B42CAE}"/>
          </ac:picMkLst>
        </pc:picChg>
        <pc:picChg chg="mod">
          <ac:chgData name="Michaela Popelková" userId="4da947f916a43c95" providerId="LiveId" clId="{B262F989-4BD8-4F7B-B744-57704395C6D4}" dt="2022-08-26T21:37:36.070" v="596" actId="165"/>
          <ac:picMkLst>
            <pc:docMk/>
            <pc:sldMk cId="2401373927" sldId="267"/>
            <ac:picMk id="16" creationId="{ECA2CA92-8BF6-7343-0F47-6288274D832D}"/>
          </ac:picMkLst>
        </pc:picChg>
        <pc:picChg chg="mod topLvl">
          <ac:chgData name="Michaela Popelková" userId="4da947f916a43c95" providerId="LiveId" clId="{B262F989-4BD8-4F7B-B744-57704395C6D4}" dt="2022-08-26T21:42:49.203" v="854" actId="164"/>
          <ac:picMkLst>
            <pc:docMk/>
            <pc:sldMk cId="2401373927" sldId="267"/>
            <ac:picMk id="17" creationId="{6472374E-5B0B-412B-7CFE-87E46C93A3C4}"/>
          </ac:picMkLst>
        </pc:picChg>
        <pc:picChg chg="mod">
          <ac:chgData name="Michaela Popelková" userId="4da947f916a43c95" providerId="LiveId" clId="{B262F989-4BD8-4F7B-B744-57704395C6D4}" dt="2022-08-26T21:37:48.960" v="602"/>
          <ac:picMkLst>
            <pc:docMk/>
            <pc:sldMk cId="2401373927" sldId="267"/>
            <ac:picMk id="28" creationId="{5A985C41-E2A9-0700-154E-2389B96B7934}"/>
          </ac:picMkLst>
        </pc:picChg>
        <pc:picChg chg="mod">
          <ac:chgData name="Michaela Popelková" userId="4da947f916a43c95" providerId="LiveId" clId="{B262F989-4BD8-4F7B-B744-57704395C6D4}" dt="2022-08-26T21:37:48.960" v="602"/>
          <ac:picMkLst>
            <pc:docMk/>
            <pc:sldMk cId="2401373927" sldId="267"/>
            <ac:picMk id="30" creationId="{ACCE730E-1490-BCA3-9AC7-3EA9115CC324}"/>
          </ac:picMkLst>
        </pc:picChg>
        <pc:picChg chg="mod">
          <ac:chgData name="Michaela Popelková" userId="4da947f916a43c95" providerId="LiveId" clId="{B262F989-4BD8-4F7B-B744-57704395C6D4}" dt="2022-08-26T21:37:48.960" v="602"/>
          <ac:picMkLst>
            <pc:docMk/>
            <pc:sldMk cId="2401373927" sldId="267"/>
            <ac:picMk id="32" creationId="{997A8071-8D9B-6096-45A1-575CFFCA2880}"/>
          </ac:picMkLst>
        </pc:picChg>
      </pc:sldChg>
      <pc:sldChg chg="addSp delSp modSp mod">
        <pc:chgData name="Michaela Popelková" userId="4da947f916a43c95" providerId="LiveId" clId="{B262F989-4BD8-4F7B-B744-57704395C6D4}" dt="2022-08-26T21:44:58.482" v="946" actId="164"/>
        <pc:sldMkLst>
          <pc:docMk/>
          <pc:sldMk cId="3680484482" sldId="269"/>
        </pc:sldMkLst>
        <pc:spChg chg="mod">
          <ac:chgData name="Michaela Popelková" userId="4da947f916a43c95" providerId="LiveId" clId="{B262F989-4BD8-4F7B-B744-57704395C6D4}" dt="2022-08-26T21:42:05.544" v="847" actId="165"/>
          <ac:spMkLst>
            <pc:docMk/>
            <pc:sldMk cId="3680484482" sldId="269"/>
            <ac:spMk id="3" creationId="{495DCFC1-ACE2-B649-9735-DA79F64BF442}"/>
          </ac:spMkLst>
        </pc:spChg>
        <pc:spChg chg="mod topLvl">
          <ac:chgData name="Michaela Popelková" userId="4da947f916a43c95" providerId="LiveId" clId="{B262F989-4BD8-4F7B-B744-57704395C6D4}" dt="2022-08-26T21:44:58.482" v="946" actId="164"/>
          <ac:spMkLst>
            <pc:docMk/>
            <pc:sldMk cId="3680484482" sldId="269"/>
            <ac:spMk id="6" creationId="{CB0D2207-ED2E-49C4-9FF2-D2D44375B58B}"/>
          </ac:spMkLst>
        </pc:spChg>
        <pc:spChg chg="mod topLvl">
          <ac:chgData name="Michaela Popelková" userId="4da947f916a43c95" providerId="LiveId" clId="{B262F989-4BD8-4F7B-B744-57704395C6D4}" dt="2022-08-26T21:44:58.482" v="946" actId="164"/>
          <ac:spMkLst>
            <pc:docMk/>
            <pc:sldMk cId="3680484482" sldId="269"/>
            <ac:spMk id="7" creationId="{C4AAAE45-881C-441D-A941-FEDD8235557D}"/>
          </ac:spMkLst>
        </pc:spChg>
        <pc:spChg chg="mod">
          <ac:chgData name="Michaela Popelková" userId="4da947f916a43c95" providerId="LiveId" clId="{B262F989-4BD8-4F7B-B744-57704395C6D4}" dt="2022-08-26T21:42:05.544" v="847" actId="165"/>
          <ac:spMkLst>
            <pc:docMk/>
            <pc:sldMk cId="3680484482" sldId="269"/>
            <ac:spMk id="8" creationId="{49246F2B-D483-5407-04E3-881FF8D77875}"/>
          </ac:spMkLst>
        </pc:spChg>
        <pc:spChg chg="mod">
          <ac:chgData name="Michaela Popelková" userId="4da947f916a43c95" providerId="LiveId" clId="{B262F989-4BD8-4F7B-B744-57704395C6D4}" dt="2022-08-26T21:42:05.544" v="847" actId="165"/>
          <ac:spMkLst>
            <pc:docMk/>
            <pc:sldMk cId="3680484482" sldId="269"/>
            <ac:spMk id="12" creationId="{FCD13CC5-2EFE-7B0C-554D-CBE16A20E34C}"/>
          </ac:spMkLst>
        </pc:spChg>
        <pc:spChg chg="mod">
          <ac:chgData name="Michaela Popelková" userId="4da947f916a43c95" providerId="LiveId" clId="{B262F989-4BD8-4F7B-B744-57704395C6D4}" dt="2022-08-26T21:42:05.544" v="847" actId="165"/>
          <ac:spMkLst>
            <pc:docMk/>
            <pc:sldMk cId="3680484482" sldId="269"/>
            <ac:spMk id="13" creationId="{DDAC20D0-C9F5-08D3-1839-7DA8BCA6C379}"/>
          </ac:spMkLst>
        </pc:spChg>
        <pc:spChg chg="mod">
          <ac:chgData name="Michaela Popelková" userId="4da947f916a43c95" providerId="LiveId" clId="{B262F989-4BD8-4F7B-B744-57704395C6D4}" dt="2022-08-26T21:42:05.544" v="847" actId="165"/>
          <ac:spMkLst>
            <pc:docMk/>
            <pc:sldMk cId="3680484482" sldId="269"/>
            <ac:spMk id="15" creationId="{67EDA528-627F-E817-9CDE-55622EA41B7A}"/>
          </ac:spMkLst>
        </pc:spChg>
        <pc:spChg chg="mod topLvl">
          <ac:chgData name="Michaela Popelková" userId="4da947f916a43c95" providerId="LiveId" clId="{B262F989-4BD8-4F7B-B744-57704395C6D4}" dt="2022-08-26T21:44:58.482" v="946" actId="164"/>
          <ac:spMkLst>
            <pc:docMk/>
            <pc:sldMk cId="3680484482" sldId="269"/>
            <ac:spMk id="18" creationId="{47B6D496-E516-4A9B-8DFB-B71D41C8FFAB}"/>
          </ac:spMkLst>
        </pc:spChg>
        <pc:spChg chg="mod topLvl">
          <ac:chgData name="Michaela Popelková" userId="4da947f916a43c95" providerId="LiveId" clId="{B262F989-4BD8-4F7B-B744-57704395C6D4}" dt="2022-08-26T21:44:58.482" v="946" actId="164"/>
          <ac:spMkLst>
            <pc:docMk/>
            <pc:sldMk cId="3680484482" sldId="269"/>
            <ac:spMk id="19" creationId="{881BF104-7173-44C0-B01A-136F6603262A}"/>
          </ac:spMkLst>
        </pc:spChg>
        <pc:spChg chg="mod">
          <ac:chgData name="Michaela Popelková" userId="4da947f916a43c95" providerId="LiveId" clId="{B262F989-4BD8-4F7B-B744-57704395C6D4}" dt="2022-08-26T21:42:13.805" v="852"/>
          <ac:spMkLst>
            <pc:docMk/>
            <pc:sldMk cId="3680484482" sldId="269"/>
            <ac:spMk id="25" creationId="{5AD46541-0849-D2FD-E641-78BAD926639E}"/>
          </ac:spMkLst>
        </pc:spChg>
        <pc:spChg chg="mod">
          <ac:chgData name="Michaela Popelková" userId="4da947f916a43c95" providerId="LiveId" clId="{B262F989-4BD8-4F7B-B744-57704395C6D4}" dt="2022-08-26T21:42:13.805" v="852"/>
          <ac:spMkLst>
            <pc:docMk/>
            <pc:sldMk cId="3680484482" sldId="269"/>
            <ac:spMk id="26" creationId="{837D2FDF-BE89-3A1F-B51E-5B15E97C22A8}"/>
          </ac:spMkLst>
        </pc:spChg>
        <pc:spChg chg="mod">
          <ac:chgData name="Michaela Popelková" userId="4da947f916a43c95" providerId="LiveId" clId="{B262F989-4BD8-4F7B-B744-57704395C6D4}" dt="2022-08-26T21:42:13.805" v="852"/>
          <ac:spMkLst>
            <pc:docMk/>
            <pc:sldMk cId="3680484482" sldId="269"/>
            <ac:spMk id="29" creationId="{292853BB-D6A6-2356-429F-6B8C661CE920}"/>
          </ac:spMkLst>
        </pc:spChg>
        <pc:spChg chg="mod">
          <ac:chgData name="Michaela Popelková" userId="4da947f916a43c95" providerId="LiveId" clId="{B262F989-4BD8-4F7B-B744-57704395C6D4}" dt="2022-08-26T21:42:13.805" v="852"/>
          <ac:spMkLst>
            <pc:docMk/>
            <pc:sldMk cId="3680484482" sldId="269"/>
            <ac:spMk id="31" creationId="{CF2BC100-CD4E-64C9-045F-0CBBDF1D2CB7}"/>
          </ac:spMkLst>
        </pc:spChg>
        <pc:spChg chg="mod">
          <ac:chgData name="Michaela Popelková" userId="4da947f916a43c95" providerId="LiveId" clId="{B262F989-4BD8-4F7B-B744-57704395C6D4}" dt="2022-08-26T21:42:05.544" v="847" actId="165"/>
          <ac:spMkLst>
            <pc:docMk/>
            <pc:sldMk cId="3680484482" sldId="269"/>
            <ac:spMk id="33" creationId="{486F9F31-FEF1-4C68-8B76-ADCB1DAC87EB}"/>
          </ac:spMkLst>
        </pc:spChg>
        <pc:spChg chg="mod">
          <ac:chgData name="Michaela Popelková" userId="4da947f916a43c95" providerId="LiveId" clId="{B262F989-4BD8-4F7B-B744-57704395C6D4}" dt="2022-08-26T21:42:05.544" v="847" actId="165"/>
          <ac:spMkLst>
            <pc:docMk/>
            <pc:sldMk cId="3680484482" sldId="269"/>
            <ac:spMk id="34" creationId="{B7DBB70F-2878-44EB-BFAE-3832F3061E7B}"/>
          </ac:spMkLst>
        </pc:spChg>
        <pc:spChg chg="mod">
          <ac:chgData name="Michaela Popelková" userId="4da947f916a43c95" providerId="LiveId" clId="{B262F989-4BD8-4F7B-B744-57704395C6D4}" dt="2022-08-26T21:42:13.805" v="852"/>
          <ac:spMkLst>
            <pc:docMk/>
            <pc:sldMk cId="3680484482" sldId="269"/>
            <ac:spMk id="36" creationId="{D2B04283-223C-5296-24A1-1088B5E260C6}"/>
          </ac:spMkLst>
        </pc:spChg>
        <pc:spChg chg="mod">
          <ac:chgData name="Michaela Popelková" userId="4da947f916a43c95" providerId="LiveId" clId="{B262F989-4BD8-4F7B-B744-57704395C6D4}" dt="2022-08-26T21:42:13.805" v="852"/>
          <ac:spMkLst>
            <pc:docMk/>
            <pc:sldMk cId="3680484482" sldId="269"/>
            <ac:spMk id="37" creationId="{20ADBE74-F3AE-8DB6-B39B-59BC0D5A3225}"/>
          </ac:spMkLst>
        </pc:spChg>
        <pc:spChg chg="mod">
          <ac:chgData name="Michaela Popelková" userId="4da947f916a43c95" providerId="LiveId" clId="{B262F989-4BD8-4F7B-B744-57704395C6D4}" dt="2022-08-26T21:42:13.805" v="852"/>
          <ac:spMkLst>
            <pc:docMk/>
            <pc:sldMk cId="3680484482" sldId="269"/>
            <ac:spMk id="38" creationId="{F7A11783-387B-3BBE-E7D7-213C485F660C}"/>
          </ac:spMkLst>
        </pc:spChg>
        <pc:grpChg chg="del mod topLvl">
          <ac:chgData name="Michaela Popelková" userId="4da947f916a43c95" providerId="LiveId" clId="{B262F989-4BD8-4F7B-B744-57704395C6D4}" dt="2022-08-26T21:42:10.407" v="849" actId="478"/>
          <ac:grpSpMkLst>
            <pc:docMk/>
            <pc:sldMk cId="3680484482" sldId="269"/>
            <ac:grpSpMk id="2" creationId="{13E28CE1-ADDE-1F0C-1549-A1C1E465BF04}"/>
          </ac:grpSpMkLst>
        </pc:grpChg>
        <pc:grpChg chg="del mod topLvl">
          <ac:chgData name="Michaela Popelková" userId="4da947f916a43c95" providerId="LiveId" clId="{B262F989-4BD8-4F7B-B744-57704395C6D4}" dt="2022-08-26T21:42:12.796" v="851" actId="478"/>
          <ac:grpSpMkLst>
            <pc:docMk/>
            <pc:sldMk cId="3680484482" sldId="269"/>
            <ac:grpSpMk id="9" creationId="{4A224A7E-E60C-F2EF-C088-9CA7D8D46200}"/>
          </ac:grpSpMkLst>
        </pc:grpChg>
        <pc:grpChg chg="mod">
          <ac:chgData name="Michaela Popelková" userId="4da947f916a43c95" providerId="LiveId" clId="{B262F989-4BD8-4F7B-B744-57704395C6D4}" dt="2022-08-26T21:42:05.544" v="847" actId="165"/>
          <ac:grpSpMkLst>
            <pc:docMk/>
            <pc:sldMk cId="3680484482" sldId="269"/>
            <ac:grpSpMk id="10" creationId="{41F14A7D-D03C-3325-7163-FA3A482AEEA7}"/>
          </ac:grpSpMkLst>
        </pc:grpChg>
        <pc:grpChg chg="mod">
          <ac:chgData name="Michaela Popelková" userId="4da947f916a43c95" providerId="LiveId" clId="{B262F989-4BD8-4F7B-B744-57704395C6D4}" dt="2022-08-26T21:42:05.544" v="847" actId="165"/>
          <ac:grpSpMkLst>
            <pc:docMk/>
            <pc:sldMk cId="3680484482" sldId="269"/>
            <ac:grpSpMk id="14" creationId="{39C20E08-5FA2-D77F-4CCA-544D4BE73BA3}"/>
          </ac:grpSpMkLst>
        </pc:grpChg>
        <pc:grpChg chg="add mod">
          <ac:chgData name="Michaela Popelková" userId="4da947f916a43c95" providerId="LiveId" clId="{B262F989-4BD8-4F7B-B744-57704395C6D4}" dt="2022-08-26T21:44:58.482" v="946" actId="164"/>
          <ac:grpSpMkLst>
            <pc:docMk/>
            <pc:sldMk cId="3680484482" sldId="269"/>
            <ac:grpSpMk id="17" creationId="{AB29498E-C791-CED8-1E92-F17EA779FF03}"/>
          </ac:grpSpMkLst>
        </pc:grpChg>
        <pc:grpChg chg="del">
          <ac:chgData name="Michaela Popelková" userId="4da947f916a43c95" providerId="LiveId" clId="{B262F989-4BD8-4F7B-B744-57704395C6D4}" dt="2022-08-26T21:42:05.544" v="847" actId="165"/>
          <ac:grpSpMkLst>
            <pc:docMk/>
            <pc:sldMk cId="3680484482" sldId="269"/>
            <ac:grpSpMk id="21" creationId="{9421D5F9-8475-CFD9-6CEF-47328FF4D17B}"/>
          </ac:grpSpMkLst>
        </pc:grpChg>
        <pc:grpChg chg="mod">
          <ac:chgData name="Michaela Popelková" userId="4da947f916a43c95" providerId="LiveId" clId="{B262F989-4BD8-4F7B-B744-57704395C6D4}" dt="2022-08-26T21:42:13.805" v="852"/>
          <ac:grpSpMkLst>
            <pc:docMk/>
            <pc:sldMk cId="3680484482" sldId="269"/>
            <ac:grpSpMk id="22" creationId="{077AD0F8-07A1-0FA6-555E-AC9B45649B58}"/>
          </ac:grpSpMkLst>
        </pc:grpChg>
        <pc:grpChg chg="mod">
          <ac:chgData name="Michaela Popelková" userId="4da947f916a43c95" providerId="LiveId" clId="{B262F989-4BD8-4F7B-B744-57704395C6D4}" dt="2022-08-26T21:42:13.805" v="852"/>
          <ac:grpSpMkLst>
            <pc:docMk/>
            <pc:sldMk cId="3680484482" sldId="269"/>
            <ac:grpSpMk id="23" creationId="{656EC82B-E1EA-C92E-53BB-E2E5F851EBDA}"/>
          </ac:grpSpMkLst>
        </pc:grpChg>
        <pc:grpChg chg="mod">
          <ac:chgData name="Michaela Popelková" userId="4da947f916a43c95" providerId="LiveId" clId="{B262F989-4BD8-4F7B-B744-57704395C6D4}" dt="2022-08-26T21:42:13.805" v="852"/>
          <ac:grpSpMkLst>
            <pc:docMk/>
            <pc:sldMk cId="3680484482" sldId="269"/>
            <ac:grpSpMk id="24" creationId="{384E4F1D-7AC9-95E3-8FE1-73449C64C0A4}"/>
          </ac:grpSpMkLst>
        </pc:grpChg>
        <pc:grpChg chg="mod">
          <ac:chgData name="Michaela Popelková" userId="4da947f916a43c95" providerId="LiveId" clId="{B262F989-4BD8-4F7B-B744-57704395C6D4}" dt="2022-08-26T21:42:13.805" v="852"/>
          <ac:grpSpMkLst>
            <pc:docMk/>
            <pc:sldMk cId="3680484482" sldId="269"/>
            <ac:grpSpMk id="27" creationId="{5D699A34-6EE7-F4FC-5E1D-C510F370C034}"/>
          </ac:grpSpMkLst>
        </pc:grpChg>
        <pc:grpChg chg="del mod topLvl">
          <ac:chgData name="Michaela Popelková" userId="4da947f916a43c95" providerId="LiveId" clId="{B262F989-4BD8-4F7B-B744-57704395C6D4}" dt="2022-08-26T21:42:08.637" v="848" actId="478"/>
          <ac:grpSpMkLst>
            <pc:docMk/>
            <pc:sldMk cId="3680484482" sldId="269"/>
            <ac:grpSpMk id="32" creationId="{0F8EBDEF-A1F8-4EE1-8DAD-410C056759C5}"/>
          </ac:grpSpMkLst>
        </pc:grpChg>
        <pc:grpChg chg="add mod">
          <ac:chgData name="Michaela Popelková" userId="4da947f916a43c95" providerId="LiveId" clId="{B262F989-4BD8-4F7B-B744-57704395C6D4}" dt="2022-08-26T21:44:58.482" v="946" actId="164"/>
          <ac:grpSpMkLst>
            <pc:docMk/>
            <pc:sldMk cId="3680484482" sldId="269"/>
            <ac:grpSpMk id="39" creationId="{1889448D-07AA-CA71-99BD-A8B3D9526ACD}"/>
          </ac:grpSpMkLst>
        </pc:grpChg>
        <pc:picChg chg="mod topLvl">
          <ac:chgData name="Michaela Popelková" userId="4da947f916a43c95" providerId="LiveId" clId="{B262F989-4BD8-4F7B-B744-57704395C6D4}" dt="2022-08-26T21:44:58.482" v="946" actId="164"/>
          <ac:picMkLst>
            <pc:docMk/>
            <pc:sldMk cId="3680484482" sldId="269"/>
            <ac:picMk id="4" creationId="{00ADE502-A7E5-4044-9652-70EC43A3903A}"/>
          </ac:picMkLst>
        </pc:picChg>
        <pc:picChg chg="mod">
          <ac:chgData name="Michaela Popelková" userId="4da947f916a43c95" providerId="LiveId" clId="{B262F989-4BD8-4F7B-B744-57704395C6D4}" dt="2022-08-26T21:42:05.544" v="847" actId="165"/>
          <ac:picMkLst>
            <pc:docMk/>
            <pc:sldMk cId="3680484482" sldId="269"/>
            <ac:picMk id="5" creationId="{1FCA203B-0CEA-F826-8F04-5333BA61684D}"/>
          </ac:picMkLst>
        </pc:picChg>
        <pc:picChg chg="mod">
          <ac:chgData name="Michaela Popelková" userId="4da947f916a43c95" providerId="LiveId" clId="{B262F989-4BD8-4F7B-B744-57704395C6D4}" dt="2022-08-26T21:42:05.544" v="847" actId="165"/>
          <ac:picMkLst>
            <pc:docMk/>
            <pc:sldMk cId="3680484482" sldId="269"/>
            <ac:picMk id="11" creationId="{7CE15719-16D3-6293-104E-95C82EB46F97}"/>
          </ac:picMkLst>
        </pc:picChg>
        <pc:picChg chg="mod">
          <ac:chgData name="Michaela Popelková" userId="4da947f916a43c95" providerId="LiveId" clId="{B262F989-4BD8-4F7B-B744-57704395C6D4}" dt="2022-08-26T21:42:05.544" v="847" actId="165"/>
          <ac:picMkLst>
            <pc:docMk/>
            <pc:sldMk cId="3680484482" sldId="269"/>
            <ac:picMk id="16" creationId="{2888A8E5-64AE-3FEA-906F-6CE414E3EFAE}"/>
          </ac:picMkLst>
        </pc:picChg>
        <pc:picChg chg="mod topLvl">
          <ac:chgData name="Michaela Popelková" userId="4da947f916a43c95" providerId="LiveId" clId="{B262F989-4BD8-4F7B-B744-57704395C6D4}" dt="2022-08-26T21:44:58.482" v="946" actId="164"/>
          <ac:picMkLst>
            <pc:docMk/>
            <pc:sldMk cId="3680484482" sldId="269"/>
            <ac:picMk id="20" creationId="{E94E8CD7-C525-0DDD-9448-C56226711DB9}"/>
          </ac:picMkLst>
        </pc:picChg>
        <pc:picChg chg="mod">
          <ac:chgData name="Michaela Popelková" userId="4da947f916a43c95" providerId="LiveId" clId="{B262F989-4BD8-4F7B-B744-57704395C6D4}" dt="2022-08-26T21:42:13.805" v="852"/>
          <ac:picMkLst>
            <pc:docMk/>
            <pc:sldMk cId="3680484482" sldId="269"/>
            <ac:picMk id="28" creationId="{22008A49-470F-BF15-DBE0-3C3CC807F83B}"/>
          </ac:picMkLst>
        </pc:picChg>
        <pc:picChg chg="mod">
          <ac:chgData name="Michaela Popelková" userId="4da947f916a43c95" providerId="LiveId" clId="{B262F989-4BD8-4F7B-B744-57704395C6D4}" dt="2022-08-26T21:42:13.805" v="852"/>
          <ac:picMkLst>
            <pc:docMk/>
            <pc:sldMk cId="3680484482" sldId="269"/>
            <ac:picMk id="30" creationId="{DC7DD901-B04C-F504-8298-E09F7AD2B4C7}"/>
          </ac:picMkLst>
        </pc:picChg>
        <pc:picChg chg="mod">
          <ac:chgData name="Michaela Popelková" userId="4da947f916a43c95" providerId="LiveId" clId="{B262F989-4BD8-4F7B-B744-57704395C6D4}" dt="2022-08-26T21:42:13.805" v="852"/>
          <ac:picMkLst>
            <pc:docMk/>
            <pc:sldMk cId="3680484482" sldId="269"/>
            <ac:picMk id="35" creationId="{840E369A-EDAA-CAC0-17EB-246ECFD8D8B7}"/>
          </ac:picMkLst>
        </pc:picChg>
      </pc:sldChg>
      <pc:sldChg chg="addSp delSp modSp mod">
        <pc:chgData name="Michaela Popelková" userId="4da947f916a43c95" providerId="LiveId" clId="{B262F989-4BD8-4F7B-B744-57704395C6D4}" dt="2022-08-26T21:49:06.904" v="1228" actId="164"/>
        <pc:sldMkLst>
          <pc:docMk/>
          <pc:sldMk cId="135501497" sldId="270"/>
        </pc:sldMkLst>
        <pc:spChg chg="mod">
          <ac:chgData name="Michaela Popelková" userId="4da947f916a43c95" providerId="LiveId" clId="{B262F989-4BD8-4F7B-B744-57704395C6D4}" dt="2022-08-26T21:47:46.053" v="1154" actId="165"/>
          <ac:spMkLst>
            <pc:docMk/>
            <pc:sldMk cId="135501497" sldId="270"/>
            <ac:spMk id="3" creationId="{B60840D4-D14C-B300-41E6-53BBEFFAB925}"/>
          </ac:spMkLst>
        </pc:spChg>
        <pc:spChg chg="mod topLvl">
          <ac:chgData name="Michaela Popelková" userId="4da947f916a43c95" providerId="LiveId" clId="{B262F989-4BD8-4F7B-B744-57704395C6D4}" dt="2022-08-26T21:49:06.904" v="1228" actId="164"/>
          <ac:spMkLst>
            <pc:docMk/>
            <pc:sldMk cId="135501497" sldId="270"/>
            <ac:spMk id="5" creationId="{ED21C060-1F11-4BE7-980E-10DEC1CE4AFB}"/>
          </ac:spMkLst>
        </pc:spChg>
        <pc:spChg chg="mod topLvl">
          <ac:chgData name="Michaela Popelková" userId="4da947f916a43c95" providerId="LiveId" clId="{B262F989-4BD8-4F7B-B744-57704395C6D4}" dt="2022-08-26T21:49:06.904" v="1228" actId="164"/>
          <ac:spMkLst>
            <pc:docMk/>
            <pc:sldMk cId="135501497" sldId="270"/>
            <ac:spMk id="6" creationId="{CB0D2207-ED2E-49C4-9FF2-D2D44375B58B}"/>
          </ac:spMkLst>
        </pc:spChg>
        <pc:spChg chg="mod topLvl">
          <ac:chgData name="Michaela Popelková" userId="4da947f916a43c95" providerId="LiveId" clId="{B262F989-4BD8-4F7B-B744-57704395C6D4}" dt="2022-08-26T21:49:06.904" v="1228" actId="164"/>
          <ac:spMkLst>
            <pc:docMk/>
            <pc:sldMk cId="135501497" sldId="270"/>
            <ac:spMk id="7" creationId="{C4AAAE45-881C-441D-A941-FEDD8235557D}"/>
          </ac:spMkLst>
        </pc:spChg>
        <pc:spChg chg="mod">
          <ac:chgData name="Michaela Popelková" userId="4da947f916a43c95" providerId="LiveId" clId="{B262F989-4BD8-4F7B-B744-57704395C6D4}" dt="2022-08-26T21:47:46.053" v="1154" actId="165"/>
          <ac:spMkLst>
            <pc:docMk/>
            <pc:sldMk cId="135501497" sldId="270"/>
            <ac:spMk id="8" creationId="{10200659-42F1-98AF-32AD-9EADC829D0F3}"/>
          </ac:spMkLst>
        </pc:spChg>
        <pc:spChg chg="mod">
          <ac:chgData name="Michaela Popelková" userId="4da947f916a43c95" providerId="LiveId" clId="{B262F989-4BD8-4F7B-B744-57704395C6D4}" dt="2022-08-26T21:47:46.053" v="1154" actId="165"/>
          <ac:spMkLst>
            <pc:docMk/>
            <pc:sldMk cId="135501497" sldId="270"/>
            <ac:spMk id="13" creationId="{31AD4EA5-44C2-AF2C-39E6-F95EBA3FD216}"/>
          </ac:spMkLst>
        </pc:spChg>
        <pc:spChg chg="del mod">
          <ac:chgData name="Michaela Popelková" userId="4da947f916a43c95" providerId="LiveId" clId="{B262F989-4BD8-4F7B-B744-57704395C6D4}" dt="2022-08-26T21:47:58.141" v="1157" actId="478"/>
          <ac:spMkLst>
            <pc:docMk/>
            <pc:sldMk cId="135501497" sldId="270"/>
            <ac:spMk id="14" creationId="{FE6C6D07-432C-BD36-E5D4-D6084074AA1C}"/>
          </ac:spMkLst>
        </pc:spChg>
        <pc:spChg chg="mod">
          <ac:chgData name="Michaela Popelková" userId="4da947f916a43c95" providerId="LiveId" clId="{B262F989-4BD8-4F7B-B744-57704395C6D4}" dt="2022-08-26T21:47:46.053" v="1154" actId="165"/>
          <ac:spMkLst>
            <pc:docMk/>
            <pc:sldMk cId="135501497" sldId="270"/>
            <ac:spMk id="16" creationId="{ABC1AB6A-8B83-1425-3726-CECD7DBB94F4}"/>
          </ac:spMkLst>
        </pc:spChg>
        <pc:spChg chg="mod topLvl">
          <ac:chgData name="Michaela Popelková" userId="4da947f916a43c95" providerId="LiveId" clId="{B262F989-4BD8-4F7B-B744-57704395C6D4}" dt="2022-08-26T21:49:06.904" v="1228" actId="164"/>
          <ac:spMkLst>
            <pc:docMk/>
            <pc:sldMk cId="135501497" sldId="270"/>
            <ac:spMk id="18" creationId="{47B6D496-E516-4A9B-8DFB-B71D41C8FFAB}"/>
          </ac:spMkLst>
        </pc:spChg>
        <pc:spChg chg="mod topLvl">
          <ac:chgData name="Michaela Popelková" userId="4da947f916a43c95" providerId="LiveId" clId="{B262F989-4BD8-4F7B-B744-57704395C6D4}" dt="2022-08-26T21:49:06.904" v="1228" actId="164"/>
          <ac:spMkLst>
            <pc:docMk/>
            <pc:sldMk cId="135501497" sldId="270"/>
            <ac:spMk id="19" creationId="{881BF104-7173-44C0-B01A-136F6603262A}"/>
          </ac:spMkLst>
        </pc:spChg>
        <pc:spChg chg="mod">
          <ac:chgData name="Michaela Popelková" userId="4da947f916a43c95" providerId="LiveId" clId="{B262F989-4BD8-4F7B-B744-57704395C6D4}" dt="2022-08-26T21:48:01.886" v="1160"/>
          <ac:spMkLst>
            <pc:docMk/>
            <pc:sldMk cId="135501497" sldId="270"/>
            <ac:spMk id="26" creationId="{AF943435-8A52-727A-7289-0403B590D1AA}"/>
          </ac:spMkLst>
        </pc:spChg>
        <pc:spChg chg="mod">
          <ac:chgData name="Michaela Popelková" userId="4da947f916a43c95" providerId="LiveId" clId="{B262F989-4BD8-4F7B-B744-57704395C6D4}" dt="2022-08-26T21:48:01.886" v="1160"/>
          <ac:spMkLst>
            <pc:docMk/>
            <pc:sldMk cId="135501497" sldId="270"/>
            <ac:spMk id="27" creationId="{5A2480FA-83D6-0FF3-7FB2-5D9F1F85BDC4}"/>
          </ac:spMkLst>
        </pc:spChg>
        <pc:spChg chg="mod">
          <ac:chgData name="Michaela Popelková" userId="4da947f916a43c95" providerId="LiveId" clId="{B262F989-4BD8-4F7B-B744-57704395C6D4}" dt="2022-08-26T21:48:01.886" v="1160"/>
          <ac:spMkLst>
            <pc:docMk/>
            <pc:sldMk cId="135501497" sldId="270"/>
            <ac:spMk id="30" creationId="{FA6297E7-EE48-D16B-09A3-1506B4DB5145}"/>
          </ac:spMkLst>
        </pc:spChg>
        <pc:spChg chg="mod">
          <ac:chgData name="Michaela Popelková" userId="4da947f916a43c95" providerId="LiveId" clId="{B262F989-4BD8-4F7B-B744-57704395C6D4}" dt="2022-08-26T21:47:46.053" v="1154" actId="165"/>
          <ac:spMkLst>
            <pc:docMk/>
            <pc:sldMk cId="135501497" sldId="270"/>
            <ac:spMk id="33" creationId="{C95ACFA2-418B-495E-9AA1-312E632415D9}"/>
          </ac:spMkLst>
        </pc:spChg>
        <pc:spChg chg="mod">
          <ac:chgData name="Michaela Popelková" userId="4da947f916a43c95" providerId="LiveId" clId="{B262F989-4BD8-4F7B-B744-57704395C6D4}" dt="2022-08-26T21:47:46.053" v="1154" actId="165"/>
          <ac:spMkLst>
            <pc:docMk/>
            <pc:sldMk cId="135501497" sldId="270"/>
            <ac:spMk id="34" creationId="{5EA627D2-368A-4A24-A35B-3CFAF9FE55E9}"/>
          </ac:spMkLst>
        </pc:spChg>
        <pc:spChg chg="mod">
          <ac:chgData name="Michaela Popelková" userId="4da947f916a43c95" providerId="LiveId" clId="{B262F989-4BD8-4F7B-B744-57704395C6D4}" dt="2022-08-26T21:48:01.886" v="1160"/>
          <ac:spMkLst>
            <pc:docMk/>
            <pc:sldMk cId="135501497" sldId="270"/>
            <ac:spMk id="35" creationId="{D848E8E4-2420-55D9-F4FD-34D1608E3CE2}"/>
          </ac:spMkLst>
        </pc:spChg>
        <pc:spChg chg="mod">
          <ac:chgData name="Michaela Popelková" userId="4da947f916a43c95" providerId="LiveId" clId="{B262F989-4BD8-4F7B-B744-57704395C6D4}" dt="2022-08-26T21:48:01.886" v="1160"/>
          <ac:spMkLst>
            <pc:docMk/>
            <pc:sldMk cId="135501497" sldId="270"/>
            <ac:spMk id="37" creationId="{250F0112-5EA7-EA53-CA1F-BC2B2BEDF25B}"/>
          </ac:spMkLst>
        </pc:spChg>
        <pc:spChg chg="mod">
          <ac:chgData name="Michaela Popelková" userId="4da947f916a43c95" providerId="LiveId" clId="{B262F989-4BD8-4F7B-B744-57704395C6D4}" dt="2022-08-26T21:48:01.886" v="1160"/>
          <ac:spMkLst>
            <pc:docMk/>
            <pc:sldMk cId="135501497" sldId="270"/>
            <ac:spMk id="38" creationId="{BAACC30E-515F-AB3B-66D8-1C5EF88D6463}"/>
          </ac:spMkLst>
        </pc:spChg>
        <pc:spChg chg="mod">
          <ac:chgData name="Michaela Popelková" userId="4da947f916a43c95" providerId="LiveId" clId="{B262F989-4BD8-4F7B-B744-57704395C6D4}" dt="2022-08-26T21:48:01.886" v="1160"/>
          <ac:spMkLst>
            <pc:docMk/>
            <pc:sldMk cId="135501497" sldId="270"/>
            <ac:spMk id="39" creationId="{AEF241AD-318B-BF2F-9510-D0FF24FE223B}"/>
          </ac:spMkLst>
        </pc:spChg>
        <pc:grpChg chg="del mod topLvl">
          <ac:chgData name="Michaela Popelková" userId="4da947f916a43c95" providerId="LiveId" clId="{B262F989-4BD8-4F7B-B744-57704395C6D4}" dt="2022-08-26T21:47:53.449" v="1156" actId="478"/>
          <ac:grpSpMkLst>
            <pc:docMk/>
            <pc:sldMk cId="135501497" sldId="270"/>
            <ac:grpSpMk id="2" creationId="{4BB7791C-49D8-3576-2CA5-776A6B7DC233}"/>
          </ac:grpSpMkLst>
        </pc:grpChg>
        <pc:grpChg chg="del mod topLvl">
          <ac:chgData name="Michaela Popelková" userId="4da947f916a43c95" providerId="LiveId" clId="{B262F989-4BD8-4F7B-B744-57704395C6D4}" dt="2022-08-26T21:48:00.782" v="1159" actId="478"/>
          <ac:grpSpMkLst>
            <pc:docMk/>
            <pc:sldMk cId="135501497" sldId="270"/>
            <ac:grpSpMk id="9" creationId="{1C51844E-AA33-CC22-9158-7C66E2ED5509}"/>
          </ac:grpSpMkLst>
        </pc:grpChg>
        <pc:grpChg chg="mod">
          <ac:chgData name="Michaela Popelková" userId="4da947f916a43c95" providerId="LiveId" clId="{B262F989-4BD8-4F7B-B744-57704395C6D4}" dt="2022-08-26T21:47:46.053" v="1154" actId="165"/>
          <ac:grpSpMkLst>
            <pc:docMk/>
            <pc:sldMk cId="135501497" sldId="270"/>
            <ac:grpSpMk id="10" creationId="{EAAB31D7-7975-8C26-BED7-ED50F20E6863}"/>
          </ac:grpSpMkLst>
        </pc:grpChg>
        <pc:grpChg chg="mod">
          <ac:chgData name="Michaela Popelková" userId="4da947f916a43c95" providerId="LiveId" clId="{B262F989-4BD8-4F7B-B744-57704395C6D4}" dt="2022-08-26T21:47:46.053" v="1154" actId="165"/>
          <ac:grpSpMkLst>
            <pc:docMk/>
            <pc:sldMk cId="135501497" sldId="270"/>
            <ac:grpSpMk id="15" creationId="{5AEE100F-FF5C-E314-AFBA-5EEE0E7E5677}"/>
          </ac:grpSpMkLst>
        </pc:grpChg>
        <pc:grpChg chg="del">
          <ac:chgData name="Michaela Popelková" userId="4da947f916a43c95" providerId="LiveId" clId="{B262F989-4BD8-4F7B-B744-57704395C6D4}" dt="2022-08-26T21:47:46.053" v="1154" actId="165"/>
          <ac:grpSpMkLst>
            <pc:docMk/>
            <pc:sldMk cId="135501497" sldId="270"/>
            <ac:grpSpMk id="21" creationId="{9015B56E-440B-F52C-1A90-45F4F3DFBC51}"/>
          </ac:grpSpMkLst>
        </pc:grpChg>
        <pc:grpChg chg="add mod">
          <ac:chgData name="Michaela Popelková" userId="4da947f916a43c95" providerId="LiveId" clId="{B262F989-4BD8-4F7B-B744-57704395C6D4}" dt="2022-08-26T21:49:06.904" v="1228" actId="164"/>
          <ac:grpSpMkLst>
            <pc:docMk/>
            <pc:sldMk cId="135501497" sldId="270"/>
            <ac:grpSpMk id="22" creationId="{3C4F56A1-579F-6A91-5F90-51E28C889138}"/>
          </ac:grpSpMkLst>
        </pc:grpChg>
        <pc:grpChg chg="mod">
          <ac:chgData name="Michaela Popelková" userId="4da947f916a43c95" providerId="LiveId" clId="{B262F989-4BD8-4F7B-B744-57704395C6D4}" dt="2022-08-26T21:48:01.886" v="1160"/>
          <ac:grpSpMkLst>
            <pc:docMk/>
            <pc:sldMk cId="135501497" sldId="270"/>
            <ac:grpSpMk id="23" creationId="{D94FC4A9-46B0-C6ED-45B8-9CC01476D27F}"/>
          </ac:grpSpMkLst>
        </pc:grpChg>
        <pc:grpChg chg="mod">
          <ac:chgData name="Michaela Popelková" userId="4da947f916a43c95" providerId="LiveId" clId="{B262F989-4BD8-4F7B-B744-57704395C6D4}" dt="2022-08-26T21:48:01.886" v="1160"/>
          <ac:grpSpMkLst>
            <pc:docMk/>
            <pc:sldMk cId="135501497" sldId="270"/>
            <ac:grpSpMk id="24" creationId="{3A636FCB-ED19-380E-DFEF-986055009CEF}"/>
          </ac:grpSpMkLst>
        </pc:grpChg>
        <pc:grpChg chg="mod">
          <ac:chgData name="Michaela Popelková" userId="4da947f916a43c95" providerId="LiveId" clId="{B262F989-4BD8-4F7B-B744-57704395C6D4}" dt="2022-08-26T21:48:01.886" v="1160"/>
          <ac:grpSpMkLst>
            <pc:docMk/>
            <pc:sldMk cId="135501497" sldId="270"/>
            <ac:grpSpMk id="25" creationId="{B7F292BC-AEB3-E81C-7DF5-1B8139EAECA6}"/>
          </ac:grpSpMkLst>
        </pc:grpChg>
        <pc:grpChg chg="mod">
          <ac:chgData name="Michaela Popelková" userId="4da947f916a43c95" providerId="LiveId" clId="{B262F989-4BD8-4F7B-B744-57704395C6D4}" dt="2022-08-26T21:48:01.886" v="1160"/>
          <ac:grpSpMkLst>
            <pc:docMk/>
            <pc:sldMk cId="135501497" sldId="270"/>
            <ac:grpSpMk id="28" creationId="{ACBA4394-9FF0-A5D5-08A8-F116C285301C}"/>
          </ac:grpSpMkLst>
        </pc:grpChg>
        <pc:grpChg chg="del mod topLvl">
          <ac:chgData name="Michaela Popelková" userId="4da947f916a43c95" providerId="LiveId" clId="{B262F989-4BD8-4F7B-B744-57704395C6D4}" dt="2022-08-26T21:47:50.480" v="1155" actId="478"/>
          <ac:grpSpMkLst>
            <pc:docMk/>
            <pc:sldMk cId="135501497" sldId="270"/>
            <ac:grpSpMk id="32" creationId="{50C6A4DF-CE8E-45BC-8C4D-50CFFD565144}"/>
          </ac:grpSpMkLst>
        </pc:grpChg>
        <pc:grpChg chg="add mod">
          <ac:chgData name="Michaela Popelková" userId="4da947f916a43c95" providerId="LiveId" clId="{B262F989-4BD8-4F7B-B744-57704395C6D4}" dt="2022-08-26T21:49:06.904" v="1228" actId="164"/>
          <ac:grpSpMkLst>
            <pc:docMk/>
            <pc:sldMk cId="135501497" sldId="270"/>
            <ac:grpSpMk id="40" creationId="{33EF984C-BF14-1D09-2126-21FAF68FD5B8}"/>
          </ac:grpSpMkLst>
        </pc:grpChg>
        <pc:picChg chg="mod">
          <ac:chgData name="Michaela Popelková" userId="4da947f916a43c95" providerId="LiveId" clId="{B262F989-4BD8-4F7B-B744-57704395C6D4}" dt="2022-08-26T21:47:46.053" v="1154" actId="165"/>
          <ac:picMkLst>
            <pc:docMk/>
            <pc:sldMk cId="135501497" sldId="270"/>
            <ac:picMk id="4" creationId="{9AC98813-90AB-35BB-2E33-F0CEE7DC7250}"/>
          </ac:picMkLst>
        </pc:picChg>
        <pc:picChg chg="mod topLvl">
          <ac:chgData name="Michaela Popelková" userId="4da947f916a43c95" providerId="LiveId" clId="{B262F989-4BD8-4F7B-B744-57704395C6D4}" dt="2022-08-26T21:49:06.904" v="1228" actId="164"/>
          <ac:picMkLst>
            <pc:docMk/>
            <pc:sldMk cId="135501497" sldId="270"/>
            <ac:picMk id="11" creationId="{6B8D3B98-395C-49D6-93CE-17E2CBE7C7D6}"/>
          </ac:picMkLst>
        </pc:picChg>
        <pc:picChg chg="mod">
          <ac:chgData name="Michaela Popelková" userId="4da947f916a43c95" providerId="LiveId" clId="{B262F989-4BD8-4F7B-B744-57704395C6D4}" dt="2022-08-26T21:47:46.053" v="1154" actId="165"/>
          <ac:picMkLst>
            <pc:docMk/>
            <pc:sldMk cId="135501497" sldId="270"/>
            <ac:picMk id="12" creationId="{ED37BE17-5AD1-1F88-C310-2967D35FB021}"/>
          </ac:picMkLst>
        </pc:picChg>
        <pc:picChg chg="mod">
          <ac:chgData name="Michaela Popelková" userId="4da947f916a43c95" providerId="LiveId" clId="{B262F989-4BD8-4F7B-B744-57704395C6D4}" dt="2022-08-26T21:47:46.053" v="1154" actId="165"/>
          <ac:picMkLst>
            <pc:docMk/>
            <pc:sldMk cId="135501497" sldId="270"/>
            <ac:picMk id="17" creationId="{5068DC62-A5CC-6E6E-9259-9C3A4FBB78F6}"/>
          </ac:picMkLst>
        </pc:picChg>
        <pc:picChg chg="mod topLvl">
          <ac:chgData name="Michaela Popelková" userId="4da947f916a43c95" providerId="LiveId" clId="{B262F989-4BD8-4F7B-B744-57704395C6D4}" dt="2022-08-26T21:49:06.904" v="1228" actId="164"/>
          <ac:picMkLst>
            <pc:docMk/>
            <pc:sldMk cId="135501497" sldId="270"/>
            <ac:picMk id="20" creationId="{03BFF6E7-C7F6-43BA-2D38-B39D5423FB93}"/>
          </ac:picMkLst>
        </pc:picChg>
        <pc:picChg chg="mod">
          <ac:chgData name="Michaela Popelková" userId="4da947f916a43c95" providerId="LiveId" clId="{B262F989-4BD8-4F7B-B744-57704395C6D4}" dt="2022-08-26T21:48:01.886" v="1160"/>
          <ac:picMkLst>
            <pc:docMk/>
            <pc:sldMk cId="135501497" sldId="270"/>
            <ac:picMk id="29" creationId="{FC23D521-A0A6-474C-96E3-9079FC923CD9}"/>
          </ac:picMkLst>
        </pc:picChg>
        <pc:picChg chg="mod">
          <ac:chgData name="Michaela Popelková" userId="4da947f916a43c95" providerId="LiveId" clId="{B262F989-4BD8-4F7B-B744-57704395C6D4}" dt="2022-08-26T21:48:01.886" v="1160"/>
          <ac:picMkLst>
            <pc:docMk/>
            <pc:sldMk cId="135501497" sldId="270"/>
            <ac:picMk id="31" creationId="{73B13C69-632A-A6DD-5305-9E8214A69996}"/>
          </ac:picMkLst>
        </pc:picChg>
        <pc:picChg chg="mod">
          <ac:chgData name="Michaela Popelková" userId="4da947f916a43c95" providerId="LiveId" clId="{B262F989-4BD8-4F7B-B744-57704395C6D4}" dt="2022-08-26T21:48:01.886" v="1160"/>
          <ac:picMkLst>
            <pc:docMk/>
            <pc:sldMk cId="135501497" sldId="270"/>
            <ac:picMk id="36" creationId="{DCEF0120-C17B-4F3F-BCE9-239F5A887C6D}"/>
          </ac:picMkLst>
        </pc:picChg>
      </pc:sldChg>
      <pc:sldChg chg="addSp delSp modSp mod">
        <pc:chgData name="Michaela Popelková" userId="4da947f916a43c95" providerId="LiveId" clId="{B262F989-4BD8-4F7B-B744-57704395C6D4}" dt="2022-08-26T21:47:28.885" v="1153" actId="164"/>
        <pc:sldMkLst>
          <pc:docMk/>
          <pc:sldMk cId="2004446488" sldId="271"/>
        </pc:sldMkLst>
        <pc:spChg chg="mod">
          <ac:chgData name="Michaela Popelková" userId="4da947f916a43c95" providerId="LiveId" clId="{B262F989-4BD8-4F7B-B744-57704395C6D4}" dt="2022-08-26T21:45:17.776" v="952"/>
          <ac:spMkLst>
            <pc:docMk/>
            <pc:sldMk cId="2004446488" sldId="271"/>
            <ac:spMk id="6" creationId="{F2A894A0-A96B-10E4-6F1C-D8D4F01D8458}"/>
          </ac:spMkLst>
        </pc:spChg>
        <pc:spChg chg="mod">
          <ac:chgData name="Michaela Popelková" userId="4da947f916a43c95" providerId="LiveId" clId="{B262F989-4BD8-4F7B-B744-57704395C6D4}" dt="2022-08-26T21:45:17.776" v="952"/>
          <ac:spMkLst>
            <pc:docMk/>
            <pc:sldMk cId="2004446488" sldId="271"/>
            <ac:spMk id="7" creationId="{CD6B48F2-1CC6-57E8-EF40-3DB10121B53C}"/>
          </ac:spMkLst>
        </pc:spChg>
        <pc:spChg chg="mod">
          <ac:chgData name="Michaela Popelková" userId="4da947f916a43c95" providerId="LiveId" clId="{B262F989-4BD8-4F7B-B744-57704395C6D4}" dt="2022-08-26T21:45:17.776" v="952"/>
          <ac:spMkLst>
            <pc:docMk/>
            <pc:sldMk cId="2004446488" sldId="271"/>
            <ac:spMk id="10" creationId="{2ED30FB1-A691-5AEC-AE40-B9A0F5BB77A7}"/>
          </ac:spMkLst>
        </pc:spChg>
        <pc:spChg chg="mod">
          <ac:chgData name="Michaela Popelková" userId="4da947f916a43c95" providerId="LiveId" clId="{B262F989-4BD8-4F7B-B744-57704395C6D4}" dt="2022-08-26T21:45:17.776" v="952"/>
          <ac:spMkLst>
            <pc:docMk/>
            <pc:sldMk cId="2004446488" sldId="271"/>
            <ac:spMk id="12" creationId="{BCCEC1AB-33BC-FAFF-1727-3047E6064E4E}"/>
          </ac:spMkLst>
        </pc:spChg>
        <pc:spChg chg="mod">
          <ac:chgData name="Michaela Popelková" userId="4da947f916a43c95" providerId="LiveId" clId="{B262F989-4BD8-4F7B-B744-57704395C6D4}" dt="2022-08-26T21:45:17.776" v="952"/>
          <ac:spMkLst>
            <pc:docMk/>
            <pc:sldMk cId="2004446488" sldId="271"/>
            <ac:spMk id="14" creationId="{CAB37370-8999-978D-A7EB-2115C56AD3F6}"/>
          </ac:spMkLst>
        </pc:spChg>
        <pc:spChg chg="mod">
          <ac:chgData name="Michaela Popelková" userId="4da947f916a43c95" providerId="LiveId" clId="{B262F989-4BD8-4F7B-B744-57704395C6D4}" dt="2022-08-26T21:45:17.776" v="952"/>
          <ac:spMkLst>
            <pc:docMk/>
            <pc:sldMk cId="2004446488" sldId="271"/>
            <ac:spMk id="15" creationId="{F76AD06B-6692-5192-2111-A9BA04EBC434}"/>
          </ac:spMkLst>
        </pc:spChg>
        <pc:spChg chg="mod">
          <ac:chgData name="Michaela Popelková" userId="4da947f916a43c95" providerId="LiveId" clId="{B262F989-4BD8-4F7B-B744-57704395C6D4}" dt="2022-08-26T21:45:17.776" v="952"/>
          <ac:spMkLst>
            <pc:docMk/>
            <pc:sldMk cId="2004446488" sldId="271"/>
            <ac:spMk id="16" creationId="{16F0E6C4-1A8C-BAF7-EAAF-DDC59217F997}"/>
          </ac:spMkLst>
        </pc:spChg>
        <pc:spChg chg="mod">
          <ac:chgData name="Michaela Popelková" userId="4da947f916a43c95" providerId="LiveId" clId="{B262F989-4BD8-4F7B-B744-57704395C6D4}" dt="2022-08-26T21:45:06.360" v="947" actId="165"/>
          <ac:spMkLst>
            <pc:docMk/>
            <pc:sldMk cId="2004446488" sldId="271"/>
            <ac:spMk id="18" creationId="{47B6D496-E516-4A9B-8DFB-B71D41C8FFAB}"/>
          </ac:spMkLst>
        </pc:spChg>
        <pc:spChg chg="mod">
          <ac:chgData name="Michaela Popelková" userId="4da947f916a43c95" providerId="LiveId" clId="{B262F989-4BD8-4F7B-B744-57704395C6D4}" dt="2022-08-26T21:47:07.163" v="1152" actId="20577"/>
          <ac:spMkLst>
            <pc:docMk/>
            <pc:sldMk cId="2004446488" sldId="271"/>
            <ac:spMk id="19" creationId="{881BF104-7173-44C0-B01A-136F6603262A}"/>
          </ac:spMkLst>
        </pc:spChg>
        <pc:spChg chg="mod topLvl">
          <ac:chgData name="Michaela Popelková" userId="4da947f916a43c95" providerId="LiveId" clId="{B262F989-4BD8-4F7B-B744-57704395C6D4}" dt="2022-08-26T21:47:28.885" v="1153" actId="164"/>
          <ac:spMkLst>
            <pc:docMk/>
            <pc:sldMk cId="2004446488" sldId="271"/>
            <ac:spMk id="25" creationId="{019EFB8D-F906-B52E-BCD1-36F549D3C490}"/>
          </ac:spMkLst>
        </pc:spChg>
        <pc:spChg chg="mod topLvl">
          <ac:chgData name="Michaela Popelková" userId="4da947f916a43c95" providerId="LiveId" clId="{B262F989-4BD8-4F7B-B744-57704395C6D4}" dt="2022-08-26T21:47:28.885" v="1153" actId="164"/>
          <ac:spMkLst>
            <pc:docMk/>
            <pc:sldMk cId="2004446488" sldId="271"/>
            <ac:spMk id="26" creationId="{B59DE19C-DBA8-C5E7-D136-75DC9F383963}"/>
          </ac:spMkLst>
        </pc:spChg>
        <pc:spChg chg="mod">
          <ac:chgData name="Michaela Popelková" userId="4da947f916a43c95" providerId="LiveId" clId="{B262F989-4BD8-4F7B-B744-57704395C6D4}" dt="2022-08-26T21:45:06.360" v="947" actId="165"/>
          <ac:spMkLst>
            <pc:docMk/>
            <pc:sldMk cId="2004446488" sldId="271"/>
            <ac:spMk id="30" creationId="{792ACDB3-E50A-C9EE-BA19-4ED623C96A7B}"/>
          </ac:spMkLst>
        </pc:spChg>
        <pc:spChg chg="mod">
          <ac:chgData name="Michaela Popelková" userId="4da947f916a43c95" providerId="LiveId" clId="{B262F989-4BD8-4F7B-B744-57704395C6D4}" dt="2022-08-26T21:45:06.360" v="947" actId="165"/>
          <ac:spMkLst>
            <pc:docMk/>
            <pc:sldMk cId="2004446488" sldId="271"/>
            <ac:spMk id="57" creationId="{86E19F59-BCBD-825E-D8AA-BC7168E9E582}"/>
          </ac:spMkLst>
        </pc:spChg>
        <pc:spChg chg="mod">
          <ac:chgData name="Michaela Popelková" userId="4da947f916a43c95" providerId="LiveId" clId="{B262F989-4BD8-4F7B-B744-57704395C6D4}" dt="2022-08-26T21:45:06.360" v="947" actId="165"/>
          <ac:spMkLst>
            <pc:docMk/>
            <pc:sldMk cId="2004446488" sldId="271"/>
            <ac:spMk id="70" creationId="{15AC0428-FD8D-05C9-716A-88C020F6E3F8}"/>
          </ac:spMkLst>
        </pc:spChg>
        <pc:spChg chg="mod">
          <ac:chgData name="Michaela Popelková" userId="4da947f916a43c95" providerId="LiveId" clId="{B262F989-4BD8-4F7B-B744-57704395C6D4}" dt="2022-08-26T21:45:06.360" v="947" actId="165"/>
          <ac:spMkLst>
            <pc:docMk/>
            <pc:sldMk cId="2004446488" sldId="271"/>
            <ac:spMk id="71" creationId="{0143B66B-17CA-D69C-F087-B23461485A5D}"/>
          </ac:spMkLst>
        </pc:spChg>
        <pc:spChg chg="mod">
          <ac:chgData name="Michaela Popelková" userId="4da947f916a43c95" providerId="LiveId" clId="{B262F989-4BD8-4F7B-B744-57704395C6D4}" dt="2022-08-26T21:45:06.360" v="947" actId="165"/>
          <ac:spMkLst>
            <pc:docMk/>
            <pc:sldMk cId="2004446488" sldId="271"/>
            <ac:spMk id="75" creationId="{93351274-9713-DB6D-5FCD-149EC111A69D}"/>
          </ac:spMkLst>
        </pc:spChg>
        <pc:spChg chg="mod">
          <ac:chgData name="Michaela Popelková" userId="4da947f916a43c95" providerId="LiveId" clId="{B262F989-4BD8-4F7B-B744-57704395C6D4}" dt="2022-08-26T21:45:06.360" v="947" actId="165"/>
          <ac:spMkLst>
            <pc:docMk/>
            <pc:sldMk cId="2004446488" sldId="271"/>
            <ac:spMk id="76" creationId="{E2218F16-637B-F4C2-7474-89FEB9FCACCA}"/>
          </ac:spMkLst>
        </pc:spChg>
        <pc:spChg chg="mod">
          <ac:chgData name="Michaela Popelková" userId="4da947f916a43c95" providerId="LiveId" clId="{B262F989-4BD8-4F7B-B744-57704395C6D4}" dt="2022-08-26T21:45:06.360" v="947" actId="165"/>
          <ac:spMkLst>
            <pc:docMk/>
            <pc:sldMk cId="2004446488" sldId="271"/>
            <ac:spMk id="78" creationId="{EC43D001-3F91-8BA7-BC7C-D5169ACEE963}"/>
          </ac:spMkLst>
        </pc:spChg>
        <pc:grpChg chg="add mod">
          <ac:chgData name="Michaela Popelková" userId="4da947f916a43c95" providerId="LiveId" clId="{B262F989-4BD8-4F7B-B744-57704395C6D4}" dt="2022-08-26T21:47:28.885" v="1153" actId="164"/>
          <ac:grpSpMkLst>
            <pc:docMk/>
            <pc:sldMk cId="2004446488" sldId="271"/>
            <ac:grpSpMk id="2" creationId="{FC218162-2955-C682-008E-6D890842EDEC}"/>
          </ac:grpSpMkLst>
        </pc:grpChg>
        <pc:grpChg chg="mod">
          <ac:chgData name="Michaela Popelková" userId="4da947f916a43c95" providerId="LiveId" clId="{B262F989-4BD8-4F7B-B744-57704395C6D4}" dt="2022-08-26T21:45:17.776" v="952"/>
          <ac:grpSpMkLst>
            <pc:docMk/>
            <pc:sldMk cId="2004446488" sldId="271"/>
            <ac:grpSpMk id="3" creationId="{9502720E-1C20-A0AA-6132-2CED02D8E108}"/>
          </ac:grpSpMkLst>
        </pc:grpChg>
        <pc:grpChg chg="mod">
          <ac:chgData name="Michaela Popelková" userId="4da947f916a43c95" providerId="LiveId" clId="{B262F989-4BD8-4F7B-B744-57704395C6D4}" dt="2022-08-26T21:45:17.776" v="952"/>
          <ac:grpSpMkLst>
            <pc:docMk/>
            <pc:sldMk cId="2004446488" sldId="271"/>
            <ac:grpSpMk id="4" creationId="{907F6D5E-07DC-D1F6-20B4-4E02A5777395}"/>
          </ac:grpSpMkLst>
        </pc:grpChg>
        <pc:grpChg chg="mod">
          <ac:chgData name="Michaela Popelková" userId="4da947f916a43c95" providerId="LiveId" clId="{B262F989-4BD8-4F7B-B744-57704395C6D4}" dt="2022-08-26T21:45:17.776" v="952"/>
          <ac:grpSpMkLst>
            <pc:docMk/>
            <pc:sldMk cId="2004446488" sldId="271"/>
            <ac:grpSpMk id="5" creationId="{652420BB-CAF5-4440-9729-35AEEF79AA2E}"/>
          </ac:grpSpMkLst>
        </pc:grpChg>
        <pc:grpChg chg="mod">
          <ac:chgData name="Michaela Popelková" userId="4da947f916a43c95" providerId="LiveId" clId="{B262F989-4BD8-4F7B-B744-57704395C6D4}" dt="2022-08-26T21:45:17.776" v="952"/>
          <ac:grpSpMkLst>
            <pc:docMk/>
            <pc:sldMk cId="2004446488" sldId="271"/>
            <ac:grpSpMk id="8" creationId="{0A12E413-B674-BE2E-87D2-466527929B83}"/>
          </ac:grpSpMkLst>
        </pc:grpChg>
        <pc:grpChg chg="add mod">
          <ac:chgData name="Michaela Popelková" userId="4da947f916a43c95" providerId="LiveId" clId="{B262F989-4BD8-4F7B-B744-57704395C6D4}" dt="2022-08-26T21:47:28.885" v="1153" actId="164"/>
          <ac:grpSpMkLst>
            <pc:docMk/>
            <pc:sldMk cId="2004446488" sldId="271"/>
            <ac:grpSpMk id="17" creationId="{7E648012-8DD9-E587-EB47-5267D326A247}"/>
          </ac:grpSpMkLst>
        </pc:grpChg>
        <pc:grpChg chg="mod topLvl">
          <ac:chgData name="Michaela Popelková" userId="4da947f916a43c95" providerId="LiveId" clId="{B262F989-4BD8-4F7B-B744-57704395C6D4}" dt="2022-08-26T21:47:28.885" v="1153" actId="164"/>
          <ac:grpSpMkLst>
            <pc:docMk/>
            <pc:sldMk cId="2004446488" sldId="271"/>
            <ac:grpSpMk id="20" creationId="{8F5E6180-FC01-54B1-70E5-69581327E81E}"/>
          </ac:grpSpMkLst>
        </pc:grpChg>
        <pc:grpChg chg="del mod topLvl">
          <ac:chgData name="Michaela Popelková" userId="4da947f916a43c95" providerId="LiveId" clId="{B262F989-4BD8-4F7B-B744-57704395C6D4}" dt="2022-08-26T21:45:09.836" v="948" actId="478"/>
          <ac:grpSpMkLst>
            <pc:docMk/>
            <pc:sldMk cId="2004446488" sldId="271"/>
            <ac:grpSpMk id="27" creationId="{6AEE5CAE-95FD-722A-C6D7-4C4A5DE90E7E}"/>
          </ac:grpSpMkLst>
        </pc:grpChg>
        <pc:grpChg chg="del mod topLvl">
          <ac:chgData name="Michaela Popelková" userId="4da947f916a43c95" providerId="LiveId" clId="{B262F989-4BD8-4F7B-B744-57704395C6D4}" dt="2022-08-26T21:45:11.910" v="949" actId="478"/>
          <ac:grpSpMkLst>
            <pc:docMk/>
            <pc:sldMk cId="2004446488" sldId="271"/>
            <ac:grpSpMk id="29" creationId="{1ADC6DEF-76BB-19B4-7D32-81399FEA8957}"/>
          </ac:grpSpMkLst>
        </pc:grpChg>
        <pc:grpChg chg="del mod topLvl">
          <ac:chgData name="Michaela Popelková" userId="4da947f916a43c95" providerId="LiveId" clId="{B262F989-4BD8-4F7B-B744-57704395C6D4}" dt="2022-08-26T21:45:16.610" v="951" actId="478"/>
          <ac:grpSpMkLst>
            <pc:docMk/>
            <pc:sldMk cId="2004446488" sldId="271"/>
            <ac:grpSpMk id="72" creationId="{4D7F6A5A-52C8-B939-4532-396A457F835F}"/>
          </ac:grpSpMkLst>
        </pc:grpChg>
        <pc:grpChg chg="mod">
          <ac:chgData name="Michaela Popelková" userId="4da947f916a43c95" providerId="LiveId" clId="{B262F989-4BD8-4F7B-B744-57704395C6D4}" dt="2022-08-26T21:45:06.360" v="947" actId="165"/>
          <ac:grpSpMkLst>
            <pc:docMk/>
            <pc:sldMk cId="2004446488" sldId="271"/>
            <ac:grpSpMk id="73" creationId="{EAB5FF54-E5B3-0599-C1C9-B572E0DEDD67}"/>
          </ac:grpSpMkLst>
        </pc:grpChg>
        <pc:grpChg chg="mod">
          <ac:chgData name="Michaela Popelková" userId="4da947f916a43c95" providerId="LiveId" clId="{B262F989-4BD8-4F7B-B744-57704395C6D4}" dt="2022-08-26T21:45:06.360" v="947" actId="165"/>
          <ac:grpSpMkLst>
            <pc:docMk/>
            <pc:sldMk cId="2004446488" sldId="271"/>
            <ac:grpSpMk id="77" creationId="{B41939BD-A7F3-9DAC-8620-9888B91EEF2C}"/>
          </ac:grpSpMkLst>
        </pc:grpChg>
        <pc:grpChg chg="del">
          <ac:chgData name="Michaela Popelková" userId="4da947f916a43c95" providerId="LiveId" clId="{B262F989-4BD8-4F7B-B744-57704395C6D4}" dt="2022-08-26T21:45:06.360" v="947" actId="165"/>
          <ac:grpSpMkLst>
            <pc:docMk/>
            <pc:sldMk cId="2004446488" sldId="271"/>
            <ac:grpSpMk id="83" creationId="{BB428C11-EAB1-DF71-6A40-3387CC8B20E6}"/>
          </ac:grpSpMkLst>
        </pc:grpChg>
        <pc:picChg chg="mod">
          <ac:chgData name="Michaela Popelková" userId="4da947f916a43c95" providerId="LiveId" clId="{B262F989-4BD8-4F7B-B744-57704395C6D4}" dt="2022-08-26T21:45:17.776" v="952"/>
          <ac:picMkLst>
            <pc:docMk/>
            <pc:sldMk cId="2004446488" sldId="271"/>
            <ac:picMk id="9" creationId="{CA345301-B327-03A5-B229-2D5E0475D4A0}"/>
          </ac:picMkLst>
        </pc:picChg>
        <pc:picChg chg="mod">
          <ac:chgData name="Michaela Popelková" userId="4da947f916a43c95" providerId="LiveId" clId="{B262F989-4BD8-4F7B-B744-57704395C6D4}" dt="2022-08-26T21:45:17.776" v="952"/>
          <ac:picMkLst>
            <pc:docMk/>
            <pc:sldMk cId="2004446488" sldId="271"/>
            <ac:picMk id="11" creationId="{0804CEB2-412B-53E7-F70A-9F3350D24B65}"/>
          </ac:picMkLst>
        </pc:picChg>
        <pc:picChg chg="mod">
          <ac:chgData name="Michaela Popelková" userId="4da947f916a43c95" providerId="LiveId" clId="{B262F989-4BD8-4F7B-B744-57704395C6D4}" dt="2022-08-26T21:45:17.776" v="952"/>
          <ac:picMkLst>
            <pc:docMk/>
            <pc:sldMk cId="2004446488" sldId="271"/>
            <ac:picMk id="13" creationId="{A0F47CE1-C1DB-490D-7D09-D6D33BB36D23}"/>
          </ac:picMkLst>
        </pc:picChg>
        <pc:picChg chg="mod topLvl">
          <ac:chgData name="Michaela Popelková" userId="4da947f916a43c95" providerId="LiveId" clId="{B262F989-4BD8-4F7B-B744-57704395C6D4}" dt="2022-08-26T21:47:28.885" v="1153" actId="164"/>
          <ac:picMkLst>
            <pc:docMk/>
            <pc:sldMk cId="2004446488" sldId="271"/>
            <ac:picMk id="23" creationId="{5454CD98-83D9-A35A-7E28-58EF6172038F}"/>
          </ac:picMkLst>
        </pc:picChg>
        <pc:picChg chg="mod">
          <ac:chgData name="Michaela Popelková" userId="4da947f916a43c95" providerId="LiveId" clId="{B262F989-4BD8-4F7B-B744-57704395C6D4}" dt="2022-08-26T21:45:06.360" v="947" actId="165"/>
          <ac:picMkLst>
            <pc:docMk/>
            <pc:sldMk cId="2004446488" sldId="271"/>
            <ac:picMk id="31" creationId="{CD7693A7-8274-1491-8459-6E61E6D6B37B}"/>
          </ac:picMkLst>
        </pc:picChg>
        <pc:picChg chg="mod">
          <ac:chgData name="Michaela Popelková" userId="4da947f916a43c95" providerId="LiveId" clId="{B262F989-4BD8-4F7B-B744-57704395C6D4}" dt="2022-08-26T21:45:06.360" v="947" actId="165"/>
          <ac:picMkLst>
            <pc:docMk/>
            <pc:sldMk cId="2004446488" sldId="271"/>
            <ac:picMk id="74" creationId="{14D89A23-4035-F09E-8354-E2ECE43E374D}"/>
          </ac:picMkLst>
        </pc:picChg>
        <pc:picChg chg="mod">
          <ac:chgData name="Michaela Popelková" userId="4da947f916a43c95" providerId="LiveId" clId="{B262F989-4BD8-4F7B-B744-57704395C6D4}" dt="2022-08-26T21:45:06.360" v="947" actId="165"/>
          <ac:picMkLst>
            <pc:docMk/>
            <pc:sldMk cId="2004446488" sldId="271"/>
            <ac:picMk id="79" creationId="{D10E138B-A072-D823-72A2-27FC165659C4}"/>
          </ac:picMkLst>
        </pc:picChg>
        <pc:picChg chg="mod topLvl">
          <ac:chgData name="Michaela Popelková" userId="4da947f916a43c95" providerId="LiveId" clId="{B262F989-4BD8-4F7B-B744-57704395C6D4}" dt="2022-08-26T21:47:28.885" v="1153" actId="164"/>
          <ac:picMkLst>
            <pc:docMk/>
            <pc:sldMk cId="2004446488" sldId="271"/>
            <ac:picMk id="82" creationId="{C724C6B5-C23A-F0A1-D727-333143CACDD9}"/>
          </ac:picMkLst>
        </pc:picChg>
      </pc:sldChg>
      <pc:sldChg chg="addSp delSp modSp mod">
        <pc:chgData name="Michaela Popelková" userId="4da947f916a43c95" providerId="LiveId" clId="{B262F989-4BD8-4F7B-B744-57704395C6D4}" dt="2022-08-26T22:00:37.946" v="1515" actId="164"/>
        <pc:sldMkLst>
          <pc:docMk/>
          <pc:sldMk cId="4156869403" sldId="273"/>
        </pc:sldMkLst>
        <pc:spChg chg="mod">
          <ac:chgData name="Michaela Popelková" userId="4da947f916a43c95" providerId="LiveId" clId="{B262F989-4BD8-4F7B-B744-57704395C6D4}" dt="2022-08-26T21:57:58.722" v="1423" actId="165"/>
          <ac:spMkLst>
            <pc:docMk/>
            <pc:sldMk cId="4156869403" sldId="273"/>
            <ac:spMk id="3" creationId="{45753B69-B26D-EC21-991B-7E585620E2DC}"/>
          </ac:spMkLst>
        </pc:spChg>
        <pc:spChg chg="mod topLvl">
          <ac:chgData name="Michaela Popelková" userId="4da947f916a43c95" providerId="LiveId" clId="{B262F989-4BD8-4F7B-B744-57704395C6D4}" dt="2022-08-26T22:00:37.946" v="1515" actId="164"/>
          <ac:spMkLst>
            <pc:docMk/>
            <pc:sldMk cId="4156869403" sldId="273"/>
            <ac:spMk id="6" creationId="{CB0D2207-ED2E-49C4-9FF2-D2D44375B58B}"/>
          </ac:spMkLst>
        </pc:spChg>
        <pc:spChg chg="mod topLvl">
          <ac:chgData name="Michaela Popelková" userId="4da947f916a43c95" providerId="LiveId" clId="{B262F989-4BD8-4F7B-B744-57704395C6D4}" dt="2022-08-26T22:00:37.946" v="1515" actId="164"/>
          <ac:spMkLst>
            <pc:docMk/>
            <pc:sldMk cId="4156869403" sldId="273"/>
            <ac:spMk id="7" creationId="{C4AAAE45-881C-441D-A941-FEDD8235557D}"/>
          </ac:spMkLst>
        </pc:spChg>
        <pc:spChg chg="mod">
          <ac:chgData name="Michaela Popelková" userId="4da947f916a43c95" providerId="LiveId" clId="{B262F989-4BD8-4F7B-B744-57704395C6D4}" dt="2022-08-26T21:57:58.722" v="1423" actId="165"/>
          <ac:spMkLst>
            <pc:docMk/>
            <pc:sldMk cId="4156869403" sldId="273"/>
            <ac:spMk id="8" creationId="{54BFD117-8671-E8EB-5DCB-D0473B2EA949}"/>
          </ac:spMkLst>
        </pc:spChg>
        <pc:spChg chg="mod">
          <ac:chgData name="Michaela Popelková" userId="4da947f916a43c95" providerId="LiveId" clId="{B262F989-4BD8-4F7B-B744-57704395C6D4}" dt="2022-08-26T21:57:58.722" v="1423" actId="165"/>
          <ac:spMkLst>
            <pc:docMk/>
            <pc:sldMk cId="4156869403" sldId="273"/>
            <ac:spMk id="12" creationId="{28962669-61C2-59D3-9373-AB7B5DA9FCF7}"/>
          </ac:spMkLst>
        </pc:spChg>
        <pc:spChg chg="mod">
          <ac:chgData name="Michaela Popelková" userId="4da947f916a43c95" providerId="LiveId" clId="{B262F989-4BD8-4F7B-B744-57704395C6D4}" dt="2022-08-26T21:57:58.722" v="1423" actId="165"/>
          <ac:spMkLst>
            <pc:docMk/>
            <pc:sldMk cId="4156869403" sldId="273"/>
            <ac:spMk id="13" creationId="{9A35A29A-B8B8-EA31-F76E-AD0058FE680C}"/>
          </ac:spMkLst>
        </pc:spChg>
        <pc:spChg chg="mod">
          <ac:chgData name="Michaela Popelková" userId="4da947f916a43c95" providerId="LiveId" clId="{B262F989-4BD8-4F7B-B744-57704395C6D4}" dt="2022-08-26T21:57:58.722" v="1423" actId="165"/>
          <ac:spMkLst>
            <pc:docMk/>
            <pc:sldMk cId="4156869403" sldId="273"/>
            <ac:spMk id="15" creationId="{2D176292-DA5C-C42E-D300-CC7B5CA9EBF2}"/>
          </ac:spMkLst>
        </pc:spChg>
        <pc:spChg chg="mod topLvl">
          <ac:chgData name="Michaela Popelková" userId="4da947f916a43c95" providerId="LiveId" clId="{B262F989-4BD8-4F7B-B744-57704395C6D4}" dt="2022-08-26T22:00:37.946" v="1515" actId="164"/>
          <ac:spMkLst>
            <pc:docMk/>
            <pc:sldMk cId="4156869403" sldId="273"/>
            <ac:spMk id="18" creationId="{47B6D496-E516-4A9B-8DFB-B71D41C8FFAB}"/>
          </ac:spMkLst>
        </pc:spChg>
        <pc:spChg chg="mod topLvl">
          <ac:chgData name="Michaela Popelková" userId="4da947f916a43c95" providerId="LiveId" clId="{B262F989-4BD8-4F7B-B744-57704395C6D4}" dt="2022-08-26T22:00:37.946" v="1515" actId="164"/>
          <ac:spMkLst>
            <pc:docMk/>
            <pc:sldMk cId="4156869403" sldId="273"/>
            <ac:spMk id="19" creationId="{881BF104-7173-44C0-B01A-136F6603262A}"/>
          </ac:spMkLst>
        </pc:spChg>
        <pc:spChg chg="add del">
          <ac:chgData name="Michaela Popelková" userId="4da947f916a43c95" providerId="LiveId" clId="{B262F989-4BD8-4F7B-B744-57704395C6D4}" dt="2022-08-26T21:58:14.284" v="1429" actId="22"/>
          <ac:spMkLst>
            <pc:docMk/>
            <pc:sldMk cId="4156869403" sldId="273"/>
            <ac:spMk id="22" creationId="{B6F1E53A-EA18-2FED-5C78-AFAB206CAF04}"/>
          </ac:spMkLst>
        </pc:spChg>
        <pc:spChg chg="mod">
          <ac:chgData name="Michaela Popelková" userId="4da947f916a43c95" providerId="LiveId" clId="{B262F989-4BD8-4F7B-B744-57704395C6D4}" dt="2022-08-26T21:58:41.396" v="1431"/>
          <ac:spMkLst>
            <pc:docMk/>
            <pc:sldMk cId="4156869403" sldId="273"/>
            <ac:spMk id="27" creationId="{AAB8C40B-0F05-F7CA-7C87-D9248B5ECD7F}"/>
          </ac:spMkLst>
        </pc:spChg>
        <pc:spChg chg="mod">
          <ac:chgData name="Michaela Popelková" userId="4da947f916a43c95" providerId="LiveId" clId="{B262F989-4BD8-4F7B-B744-57704395C6D4}" dt="2022-08-26T21:58:41.396" v="1431"/>
          <ac:spMkLst>
            <pc:docMk/>
            <pc:sldMk cId="4156869403" sldId="273"/>
            <ac:spMk id="28" creationId="{5D09C213-3775-D058-D030-672861ED3715}"/>
          </ac:spMkLst>
        </pc:spChg>
        <pc:spChg chg="mod">
          <ac:chgData name="Michaela Popelková" userId="4da947f916a43c95" providerId="LiveId" clId="{B262F989-4BD8-4F7B-B744-57704395C6D4}" dt="2022-08-26T21:57:58.722" v="1423" actId="165"/>
          <ac:spMkLst>
            <pc:docMk/>
            <pc:sldMk cId="4156869403" sldId="273"/>
            <ac:spMk id="32" creationId="{02344096-E57A-4488-B2D3-CE8BEF1C3166}"/>
          </ac:spMkLst>
        </pc:spChg>
        <pc:spChg chg="mod">
          <ac:chgData name="Michaela Popelková" userId="4da947f916a43c95" providerId="LiveId" clId="{B262F989-4BD8-4F7B-B744-57704395C6D4}" dt="2022-08-26T21:57:58.722" v="1423" actId="165"/>
          <ac:spMkLst>
            <pc:docMk/>
            <pc:sldMk cId="4156869403" sldId="273"/>
            <ac:spMk id="33" creationId="{F7386AD2-807F-48DD-B08C-80732ADC3A28}"/>
          </ac:spMkLst>
        </pc:spChg>
        <pc:spChg chg="mod">
          <ac:chgData name="Michaela Popelková" userId="4da947f916a43c95" providerId="LiveId" clId="{B262F989-4BD8-4F7B-B744-57704395C6D4}" dt="2022-08-26T21:58:41.396" v="1431"/>
          <ac:spMkLst>
            <pc:docMk/>
            <pc:sldMk cId="4156869403" sldId="273"/>
            <ac:spMk id="34" creationId="{95D7AF49-0F40-6915-5757-0B5BC5985A04}"/>
          </ac:spMkLst>
        </pc:spChg>
        <pc:spChg chg="mod">
          <ac:chgData name="Michaela Popelková" userId="4da947f916a43c95" providerId="LiveId" clId="{B262F989-4BD8-4F7B-B744-57704395C6D4}" dt="2022-08-26T21:58:41.396" v="1431"/>
          <ac:spMkLst>
            <pc:docMk/>
            <pc:sldMk cId="4156869403" sldId="273"/>
            <ac:spMk id="36" creationId="{A7A96DB8-7720-2B88-FD38-39F510BEA280}"/>
          </ac:spMkLst>
        </pc:spChg>
        <pc:spChg chg="mod">
          <ac:chgData name="Michaela Popelková" userId="4da947f916a43c95" providerId="LiveId" clId="{B262F989-4BD8-4F7B-B744-57704395C6D4}" dt="2022-08-26T21:58:41.396" v="1431"/>
          <ac:spMkLst>
            <pc:docMk/>
            <pc:sldMk cId="4156869403" sldId="273"/>
            <ac:spMk id="38" creationId="{78E54509-71AB-B81D-35B9-5DF037F60A5C}"/>
          </ac:spMkLst>
        </pc:spChg>
        <pc:spChg chg="mod">
          <ac:chgData name="Michaela Popelková" userId="4da947f916a43c95" providerId="LiveId" clId="{B262F989-4BD8-4F7B-B744-57704395C6D4}" dt="2022-08-26T21:58:41.396" v="1431"/>
          <ac:spMkLst>
            <pc:docMk/>
            <pc:sldMk cId="4156869403" sldId="273"/>
            <ac:spMk id="39" creationId="{E9545821-0B4D-4740-D134-D85AFC34945C}"/>
          </ac:spMkLst>
        </pc:spChg>
        <pc:spChg chg="mod">
          <ac:chgData name="Michaela Popelková" userId="4da947f916a43c95" providerId="LiveId" clId="{B262F989-4BD8-4F7B-B744-57704395C6D4}" dt="2022-08-26T21:58:41.396" v="1431"/>
          <ac:spMkLst>
            <pc:docMk/>
            <pc:sldMk cId="4156869403" sldId="273"/>
            <ac:spMk id="40" creationId="{CD419C45-10B3-D85F-4F05-ADDC0F423A75}"/>
          </ac:spMkLst>
        </pc:spChg>
        <pc:grpChg chg="del mod topLvl">
          <ac:chgData name="Michaela Popelková" userId="4da947f916a43c95" providerId="LiveId" clId="{B262F989-4BD8-4F7B-B744-57704395C6D4}" dt="2022-08-26T21:58:06.247" v="1425" actId="478"/>
          <ac:grpSpMkLst>
            <pc:docMk/>
            <pc:sldMk cId="4156869403" sldId="273"/>
            <ac:grpSpMk id="2" creationId="{6776349D-06A4-99C6-B052-A4D4CAC07B1C}"/>
          </ac:grpSpMkLst>
        </pc:grpChg>
        <pc:grpChg chg="del mod topLvl">
          <ac:chgData name="Michaela Popelková" userId="4da947f916a43c95" providerId="LiveId" clId="{B262F989-4BD8-4F7B-B744-57704395C6D4}" dt="2022-08-26T21:58:09.342" v="1427" actId="478"/>
          <ac:grpSpMkLst>
            <pc:docMk/>
            <pc:sldMk cId="4156869403" sldId="273"/>
            <ac:grpSpMk id="9" creationId="{1B1A98B3-97BD-B9DF-DB67-B0515FB55E2B}"/>
          </ac:grpSpMkLst>
        </pc:grpChg>
        <pc:grpChg chg="mod">
          <ac:chgData name="Michaela Popelková" userId="4da947f916a43c95" providerId="LiveId" clId="{B262F989-4BD8-4F7B-B744-57704395C6D4}" dt="2022-08-26T21:57:58.722" v="1423" actId="165"/>
          <ac:grpSpMkLst>
            <pc:docMk/>
            <pc:sldMk cId="4156869403" sldId="273"/>
            <ac:grpSpMk id="10" creationId="{99F84032-6C10-0419-AA32-27E4A1E6EE3F}"/>
          </ac:grpSpMkLst>
        </pc:grpChg>
        <pc:grpChg chg="mod">
          <ac:chgData name="Michaela Popelková" userId="4da947f916a43c95" providerId="LiveId" clId="{B262F989-4BD8-4F7B-B744-57704395C6D4}" dt="2022-08-26T21:57:58.722" v="1423" actId="165"/>
          <ac:grpSpMkLst>
            <pc:docMk/>
            <pc:sldMk cId="4156869403" sldId="273"/>
            <ac:grpSpMk id="14" creationId="{39B7EE26-D7D2-4C3D-A809-1375E9AA1A49}"/>
          </ac:grpSpMkLst>
        </pc:grpChg>
        <pc:grpChg chg="del">
          <ac:chgData name="Michaela Popelková" userId="4da947f916a43c95" providerId="LiveId" clId="{B262F989-4BD8-4F7B-B744-57704395C6D4}" dt="2022-08-26T21:57:58.722" v="1423" actId="165"/>
          <ac:grpSpMkLst>
            <pc:docMk/>
            <pc:sldMk cId="4156869403" sldId="273"/>
            <ac:grpSpMk id="20" creationId="{5C057AD7-BCBA-98F4-46F1-18F97083EF71}"/>
          </ac:grpSpMkLst>
        </pc:grpChg>
        <pc:grpChg chg="add mod">
          <ac:chgData name="Michaela Popelková" userId="4da947f916a43c95" providerId="LiveId" clId="{B262F989-4BD8-4F7B-B744-57704395C6D4}" dt="2022-08-26T22:00:37.946" v="1515" actId="164"/>
          <ac:grpSpMkLst>
            <pc:docMk/>
            <pc:sldMk cId="4156869403" sldId="273"/>
            <ac:grpSpMk id="23" creationId="{FC37B5C8-0013-3B73-9353-EC6CC49F2941}"/>
          </ac:grpSpMkLst>
        </pc:grpChg>
        <pc:grpChg chg="mod">
          <ac:chgData name="Michaela Popelková" userId="4da947f916a43c95" providerId="LiveId" clId="{B262F989-4BD8-4F7B-B744-57704395C6D4}" dt="2022-08-26T21:58:41.396" v="1431"/>
          <ac:grpSpMkLst>
            <pc:docMk/>
            <pc:sldMk cId="4156869403" sldId="273"/>
            <ac:grpSpMk id="24" creationId="{6CB787FA-5AAA-7569-F355-3B53D1D4B168}"/>
          </ac:grpSpMkLst>
        </pc:grpChg>
        <pc:grpChg chg="mod">
          <ac:chgData name="Michaela Popelková" userId="4da947f916a43c95" providerId="LiveId" clId="{B262F989-4BD8-4F7B-B744-57704395C6D4}" dt="2022-08-26T21:58:41.396" v="1431"/>
          <ac:grpSpMkLst>
            <pc:docMk/>
            <pc:sldMk cId="4156869403" sldId="273"/>
            <ac:grpSpMk id="25" creationId="{926E6056-62EE-94E9-D48C-638EE9D9E902}"/>
          </ac:grpSpMkLst>
        </pc:grpChg>
        <pc:grpChg chg="mod">
          <ac:chgData name="Michaela Popelková" userId="4da947f916a43c95" providerId="LiveId" clId="{B262F989-4BD8-4F7B-B744-57704395C6D4}" dt="2022-08-26T21:58:41.396" v="1431"/>
          <ac:grpSpMkLst>
            <pc:docMk/>
            <pc:sldMk cId="4156869403" sldId="273"/>
            <ac:grpSpMk id="26" creationId="{F4698174-B1C8-EE8D-C77F-B1F65B621AEE}"/>
          </ac:grpSpMkLst>
        </pc:grpChg>
        <pc:grpChg chg="mod">
          <ac:chgData name="Michaela Popelková" userId="4da947f916a43c95" providerId="LiveId" clId="{B262F989-4BD8-4F7B-B744-57704395C6D4}" dt="2022-08-26T21:58:41.396" v="1431"/>
          <ac:grpSpMkLst>
            <pc:docMk/>
            <pc:sldMk cId="4156869403" sldId="273"/>
            <ac:grpSpMk id="29" creationId="{3A2F6529-BA83-B736-65F6-60F86108E34F}"/>
          </ac:grpSpMkLst>
        </pc:grpChg>
        <pc:grpChg chg="del mod topLvl">
          <ac:chgData name="Michaela Popelková" userId="4da947f916a43c95" providerId="LiveId" clId="{B262F989-4BD8-4F7B-B744-57704395C6D4}" dt="2022-08-26T21:58:02.696" v="1424" actId="478"/>
          <ac:grpSpMkLst>
            <pc:docMk/>
            <pc:sldMk cId="4156869403" sldId="273"/>
            <ac:grpSpMk id="31" creationId="{85737633-C4EE-409C-93F1-63058D40D951}"/>
          </ac:grpSpMkLst>
        </pc:grpChg>
        <pc:grpChg chg="add mod">
          <ac:chgData name="Michaela Popelková" userId="4da947f916a43c95" providerId="LiveId" clId="{B262F989-4BD8-4F7B-B744-57704395C6D4}" dt="2022-08-26T22:00:37.946" v="1515" actId="164"/>
          <ac:grpSpMkLst>
            <pc:docMk/>
            <pc:sldMk cId="4156869403" sldId="273"/>
            <ac:grpSpMk id="41" creationId="{692B29EA-3C80-A1F0-365A-4D792F49E82F}"/>
          </ac:grpSpMkLst>
        </pc:grpChg>
        <pc:picChg chg="mod topLvl">
          <ac:chgData name="Michaela Popelková" userId="4da947f916a43c95" providerId="LiveId" clId="{B262F989-4BD8-4F7B-B744-57704395C6D4}" dt="2022-08-26T22:00:37.946" v="1515" actId="164"/>
          <ac:picMkLst>
            <pc:docMk/>
            <pc:sldMk cId="4156869403" sldId="273"/>
            <ac:picMk id="4" creationId="{14553C6D-DF25-4F98-95C5-CBE8E32296ED}"/>
          </ac:picMkLst>
        </pc:picChg>
        <pc:picChg chg="mod">
          <ac:chgData name="Michaela Popelková" userId="4da947f916a43c95" providerId="LiveId" clId="{B262F989-4BD8-4F7B-B744-57704395C6D4}" dt="2022-08-26T21:57:58.722" v="1423" actId="165"/>
          <ac:picMkLst>
            <pc:docMk/>
            <pc:sldMk cId="4156869403" sldId="273"/>
            <ac:picMk id="5" creationId="{521123F8-0DB7-59B4-4F24-F7745434048F}"/>
          </ac:picMkLst>
        </pc:picChg>
        <pc:picChg chg="mod">
          <ac:chgData name="Michaela Popelková" userId="4da947f916a43c95" providerId="LiveId" clId="{B262F989-4BD8-4F7B-B744-57704395C6D4}" dt="2022-08-26T21:57:58.722" v="1423" actId="165"/>
          <ac:picMkLst>
            <pc:docMk/>
            <pc:sldMk cId="4156869403" sldId="273"/>
            <ac:picMk id="11" creationId="{6357AB37-66C8-5C14-34A9-318C89BC1D13}"/>
          </ac:picMkLst>
        </pc:picChg>
        <pc:picChg chg="mod">
          <ac:chgData name="Michaela Popelková" userId="4da947f916a43c95" providerId="LiveId" clId="{B262F989-4BD8-4F7B-B744-57704395C6D4}" dt="2022-08-26T21:57:58.722" v="1423" actId="165"/>
          <ac:picMkLst>
            <pc:docMk/>
            <pc:sldMk cId="4156869403" sldId="273"/>
            <ac:picMk id="16" creationId="{8DF60560-23CA-0C13-49D4-79EA462A5E0E}"/>
          </ac:picMkLst>
        </pc:picChg>
        <pc:picChg chg="mod topLvl">
          <ac:chgData name="Michaela Popelková" userId="4da947f916a43c95" providerId="LiveId" clId="{B262F989-4BD8-4F7B-B744-57704395C6D4}" dt="2022-08-26T22:00:37.946" v="1515" actId="164"/>
          <ac:picMkLst>
            <pc:docMk/>
            <pc:sldMk cId="4156869403" sldId="273"/>
            <ac:picMk id="17" creationId="{5FFD7C47-3D7B-DACE-9D4E-6CB2216DE1F9}"/>
          </ac:picMkLst>
        </pc:picChg>
        <pc:picChg chg="mod">
          <ac:chgData name="Michaela Popelková" userId="4da947f916a43c95" providerId="LiveId" clId="{B262F989-4BD8-4F7B-B744-57704395C6D4}" dt="2022-08-26T21:58:41.396" v="1431"/>
          <ac:picMkLst>
            <pc:docMk/>
            <pc:sldMk cId="4156869403" sldId="273"/>
            <ac:picMk id="30" creationId="{BE952DC4-4B48-A8AF-8E41-671867313427}"/>
          </ac:picMkLst>
        </pc:picChg>
        <pc:picChg chg="mod">
          <ac:chgData name="Michaela Popelková" userId="4da947f916a43c95" providerId="LiveId" clId="{B262F989-4BD8-4F7B-B744-57704395C6D4}" dt="2022-08-26T21:58:41.396" v="1431"/>
          <ac:picMkLst>
            <pc:docMk/>
            <pc:sldMk cId="4156869403" sldId="273"/>
            <ac:picMk id="35" creationId="{51A641B5-C8B9-1D2E-FFDC-6568AF0949A4}"/>
          </ac:picMkLst>
        </pc:picChg>
        <pc:picChg chg="mod">
          <ac:chgData name="Michaela Popelková" userId="4da947f916a43c95" providerId="LiveId" clId="{B262F989-4BD8-4F7B-B744-57704395C6D4}" dt="2022-08-26T21:58:41.396" v="1431"/>
          <ac:picMkLst>
            <pc:docMk/>
            <pc:sldMk cId="4156869403" sldId="273"/>
            <ac:picMk id="37" creationId="{F9D1B37F-C984-10FE-AB9A-6B11CEC2BA02}"/>
          </ac:picMkLst>
        </pc:picChg>
      </pc:sldChg>
      <pc:sldChg chg="addSp delSp modSp mod">
        <pc:chgData name="Michaela Popelková" userId="4da947f916a43c95" providerId="LiveId" clId="{B262F989-4BD8-4F7B-B744-57704395C6D4}" dt="2022-08-26T22:08:17.597" v="1652" actId="164"/>
        <pc:sldMkLst>
          <pc:docMk/>
          <pc:sldMk cId="2014828946" sldId="274"/>
        </pc:sldMkLst>
        <pc:spChg chg="mod">
          <ac:chgData name="Michaela Popelková" userId="4da947f916a43c95" providerId="LiveId" clId="{B262F989-4BD8-4F7B-B744-57704395C6D4}" dt="2022-08-26T22:01:03.490" v="1516" actId="165"/>
          <ac:spMkLst>
            <pc:docMk/>
            <pc:sldMk cId="2014828946" sldId="274"/>
            <ac:spMk id="3" creationId="{B6AA020F-1EF0-CAA4-EA15-B10E57B31D8E}"/>
          </ac:spMkLst>
        </pc:spChg>
        <pc:spChg chg="mod topLvl">
          <ac:chgData name="Michaela Popelková" userId="4da947f916a43c95" providerId="LiveId" clId="{B262F989-4BD8-4F7B-B744-57704395C6D4}" dt="2022-08-26T22:08:17.597" v="1652" actId="164"/>
          <ac:spMkLst>
            <pc:docMk/>
            <pc:sldMk cId="2014828946" sldId="274"/>
            <ac:spMk id="6" creationId="{CB0D2207-ED2E-49C4-9FF2-D2D44375B58B}"/>
          </ac:spMkLst>
        </pc:spChg>
        <pc:spChg chg="mod topLvl">
          <ac:chgData name="Michaela Popelková" userId="4da947f916a43c95" providerId="LiveId" clId="{B262F989-4BD8-4F7B-B744-57704395C6D4}" dt="2022-08-26T22:08:17.597" v="1652" actId="164"/>
          <ac:spMkLst>
            <pc:docMk/>
            <pc:sldMk cId="2014828946" sldId="274"/>
            <ac:spMk id="7" creationId="{C4AAAE45-881C-441D-A941-FEDD8235557D}"/>
          </ac:spMkLst>
        </pc:spChg>
        <pc:spChg chg="mod">
          <ac:chgData name="Michaela Popelková" userId="4da947f916a43c95" providerId="LiveId" clId="{B262F989-4BD8-4F7B-B744-57704395C6D4}" dt="2022-08-26T22:01:03.490" v="1516" actId="165"/>
          <ac:spMkLst>
            <pc:docMk/>
            <pc:sldMk cId="2014828946" sldId="274"/>
            <ac:spMk id="8" creationId="{BF52D4BD-BE0B-0366-7FC2-9E373D13246B}"/>
          </ac:spMkLst>
        </pc:spChg>
        <pc:spChg chg="mod">
          <ac:chgData name="Michaela Popelková" userId="4da947f916a43c95" providerId="LiveId" clId="{B262F989-4BD8-4F7B-B744-57704395C6D4}" dt="2022-08-26T22:01:03.490" v="1516" actId="165"/>
          <ac:spMkLst>
            <pc:docMk/>
            <pc:sldMk cId="2014828946" sldId="274"/>
            <ac:spMk id="12" creationId="{15475C04-8061-B794-BA67-8EF26AF5184E}"/>
          </ac:spMkLst>
        </pc:spChg>
        <pc:spChg chg="mod">
          <ac:chgData name="Michaela Popelková" userId="4da947f916a43c95" providerId="LiveId" clId="{B262F989-4BD8-4F7B-B744-57704395C6D4}" dt="2022-08-26T22:01:03.490" v="1516" actId="165"/>
          <ac:spMkLst>
            <pc:docMk/>
            <pc:sldMk cId="2014828946" sldId="274"/>
            <ac:spMk id="13" creationId="{8B261044-F01A-38CE-64E9-A3519E8F42FF}"/>
          </ac:spMkLst>
        </pc:spChg>
        <pc:spChg chg="mod">
          <ac:chgData name="Michaela Popelková" userId="4da947f916a43c95" providerId="LiveId" clId="{B262F989-4BD8-4F7B-B744-57704395C6D4}" dt="2022-08-26T22:01:03.490" v="1516" actId="165"/>
          <ac:spMkLst>
            <pc:docMk/>
            <pc:sldMk cId="2014828946" sldId="274"/>
            <ac:spMk id="15" creationId="{3835ABBB-A03A-EA38-8429-9F20F87BB144}"/>
          </ac:spMkLst>
        </pc:spChg>
        <pc:spChg chg="mod topLvl">
          <ac:chgData name="Michaela Popelková" userId="4da947f916a43c95" providerId="LiveId" clId="{B262F989-4BD8-4F7B-B744-57704395C6D4}" dt="2022-08-26T22:08:17.597" v="1652" actId="164"/>
          <ac:spMkLst>
            <pc:docMk/>
            <pc:sldMk cId="2014828946" sldId="274"/>
            <ac:spMk id="18" creationId="{47B6D496-E516-4A9B-8DFB-B71D41C8FFAB}"/>
          </ac:spMkLst>
        </pc:spChg>
        <pc:spChg chg="mod topLvl">
          <ac:chgData name="Michaela Popelková" userId="4da947f916a43c95" providerId="LiveId" clId="{B262F989-4BD8-4F7B-B744-57704395C6D4}" dt="2022-08-26T22:08:17.597" v="1652" actId="164"/>
          <ac:spMkLst>
            <pc:docMk/>
            <pc:sldMk cId="2014828946" sldId="274"/>
            <ac:spMk id="19" creationId="{881BF104-7173-44C0-B01A-136F6603262A}"/>
          </ac:spMkLst>
        </pc:spChg>
        <pc:spChg chg="mod">
          <ac:chgData name="Michaela Popelková" userId="4da947f916a43c95" providerId="LiveId" clId="{B262F989-4BD8-4F7B-B744-57704395C6D4}" dt="2022-08-26T22:01:19.849" v="1521"/>
          <ac:spMkLst>
            <pc:docMk/>
            <pc:sldMk cId="2014828946" sldId="274"/>
            <ac:spMk id="25" creationId="{CB8AA61E-BD1B-4F10-E647-EC552C57B90D}"/>
          </ac:spMkLst>
        </pc:spChg>
        <pc:spChg chg="mod">
          <ac:chgData name="Michaela Popelková" userId="4da947f916a43c95" providerId="LiveId" clId="{B262F989-4BD8-4F7B-B744-57704395C6D4}" dt="2022-08-26T22:01:19.849" v="1521"/>
          <ac:spMkLst>
            <pc:docMk/>
            <pc:sldMk cId="2014828946" sldId="274"/>
            <ac:spMk id="26" creationId="{19592F4A-9E26-585D-2809-39E11E44EF82}"/>
          </ac:spMkLst>
        </pc:spChg>
        <pc:spChg chg="mod">
          <ac:chgData name="Michaela Popelková" userId="4da947f916a43c95" providerId="LiveId" clId="{B262F989-4BD8-4F7B-B744-57704395C6D4}" dt="2022-08-26T22:01:19.849" v="1521"/>
          <ac:spMkLst>
            <pc:docMk/>
            <pc:sldMk cId="2014828946" sldId="274"/>
            <ac:spMk id="29" creationId="{26453E62-0A9D-823E-7034-D3C9AC75013F}"/>
          </ac:spMkLst>
        </pc:spChg>
        <pc:spChg chg="mod">
          <ac:chgData name="Michaela Popelková" userId="4da947f916a43c95" providerId="LiveId" clId="{B262F989-4BD8-4F7B-B744-57704395C6D4}" dt="2022-08-26T22:01:03.490" v="1516" actId="165"/>
          <ac:spMkLst>
            <pc:docMk/>
            <pc:sldMk cId="2014828946" sldId="274"/>
            <ac:spMk id="32" creationId="{14168057-A5FA-4342-915E-A01B2BD86C92}"/>
          </ac:spMkLst>
        </pc:spChg>
        <pc:spChg chg="mod">
          <ac:chgData name="Michaela Popelková" userId="4da947f916a43c95" providerId="LiveId" clId="{B262F989-4BD8-4F7B-B744-57704395C6D4}" dt="2022-08-26T22:01:03.490" v="1516" actId="165"/>
          <ac:spMkLst>
            <pc:docMk/>
            <pc:sldMk cId="2014828946" sldId="274"/>
            <ac:spMk id="33" creationId="{75DC0BE6-EE4B-48A6-B255-48F889D4E7A3}"/>
          </ac:spMkLst>
        </pc:spChg>
        <pc:spChg chg="mod">
          <ac:chgData name="Michaela Popelková" userId="4da947f916a43c95" providerId="LiveId" clId="{B262F989-4BD8-4F7B-B744-57704395C6D4}" dt="2022-08-26T22:01:19.849" v="1521"/>
          <ac:spMkLst>
            <pc:docMk/>
            <pc:sldMk cId="2014828946" sldId="274"/>
            <ac:spMk id="34" creationId="{E7B8BC2A-288E-FC9D-B4DE-E79606C606AE}"/>
          </ac:spMkLst>
        </pc:spChg>
        <pc:spChg chg="mod">
          <ac:chgData name="Michaela Popelková" userId="4da947f916a43c95" providerId="LiveId" clId="{B262F989-4BD8-4F7B-B744-57704395C6D4}" dt="2022-08-26T22:01:19.849" v="1521"/>
          <ac:spMkLst>
            <pc:docMk/>
            <pc:sldMk cId="2014828946" sldId="274"/>
            <ac:spMk id="36" creationId="{E165FD1B-C949-E29E-5D8D-E1AA0DFB549D}"/>
          </ac:spMkLst>
        </pc:spChg>
        <pc:spChg chg="mod">
          <ac:chgData name="Michaela Popelková" userId="4da947f916a43c95" providerId="LiveId" clId="{B262F989-4BD8-4F7B-B744-57704395C6D4}" dt="2022-08-26T22:01:19.849" v="1521"/>
          <ac:spMkLst>
            <pc:docMk/>
            <pc:sldMk cId="2014828946" sldId="274"/>
            <ac:spMk id="37" creationId="{B2147EE0-B6AC-E8DF-ECFD-6DA5D148D047}"/>
          </ac:spMkLst>
        </pc:spChg>
        <pc:spChg chg="mod">
          <ac:chgData name="Michaela Popelková" userId="4da947f916a43c95" providerId="LiveId" clId="{B262F989-4BD8-4F7B-B744-57704395C6D4}" dt="2022-08-26T22:01:19.849" v="1521"/>
          <ac:spMkLst>
            <pc:docMk/>
            <pc:sldMk cId="2014828946" sldId="274"/>
            <ac:spMk id="38" creationId="{E250D08F-49DA-1AC8-41F7-D146D17730B7}"/>
          </ac:spMkLst>
        </pc:spChg>
        <pc:grpChg chg="del mod topLvl">
          <ac:chgData name="Michaela Popelková" userId="4da947f916a43c95" providerId="LiveId" clId="{B262F989-4BD8-4F7B-B744-57704395C6D4}" dt="2022-08-26T22:01:12.593" v="1518" actId="478"/>
          <ac:grpSpMkLst>
            <pc:docMk/>
            <pc:sldMk cId="2014828946" sldId="274"/>
            <ac:grpSpMk id="2" creationId="{AAF026FB-FDB0-845A-75E2-482450B04CDA}"/>
          </ac:grpSpMkLst>
        </pc:grpChg>
        <pc:grpChg chg="del mod topLvl">
          <ac:chgData name="Michaela Popelková" userId="4da947f916a43c95" providerId="LiveId" clId="{B262F989-4BD8-4F7B-B744-57704395C6D4}" dt="2022-08-26T22:01:17.591" v="1520" actId="478"/>
          <ac:grpSpMkLst>
            <pc:docMk/>
            <pc:sldMk cId="2014828946" sldId="274"/>
            <ac:grpSpMk id="9" creationId="{D15CC224-F23C-CDAF-A9BB-C34D8C2AE897}"/>
          </ac:grpSpMkLst>
        </pc:grpChg>
        <pc:grpChg chg="mod">
          <ac:chgData name="Michaela Popelková" userId="4da947f916a43c95" providerId="LiveId" clId="{B262F989-4BD8-4F7B-B744-57704395C6D4}" dt="2022-08-26T22:01:03.490" v="1516" actId="165"/>
          <ac:grpSpMkLst>
            <pc:docMk/>
            <pc:sldMk cId="2014828946" sldId="274"/>
            <ac:grpSpMk id="10" creationId="{2872AA04-93DF-E8FB-F1E6-A1B2EDB4778D}"/>
          </ac:grpSpMkLst>
        </pc:grpChg>
        <pc:grpChg chg="mod">
          <ac:chgData name="Michaela Popelková" userId="4da947f916a43c95" providerId="LiveId" clId="{B262F989-4BD8-4F7B-B744-57704395C6D4}" dt="2022-08-26T22:01:03.490" v="1516" actId="165"/>
          <ac:grpSpMkLst>
            <pc:docMk/>
            <pc:sldMk cId="2014828946" sldId="274"/>
            <ac:grpSpMk id="14" creationId="{45C43C2E-142A-2D90-AAE5-103EAA40699A}"/>
          </ac:grpSpMkLst>
        </pc:grpChg>
        <pc:grpChg chg="del">
          <ac:chgData name="Michaela Popelková" userId="4da947f916a43c95" providerId="LiveId" clId="{B262F989-4BD8-4F7B-B744-57704395C6D4}" dt="2022-08-26T22:01:03.490" v="1516" actId="165"/>
          <ac:grpSpMkLst>
            <pc:docMk/>
            <pc:sldMk cId="2014828946" sldId="274"/>
            <ac:grpSpMk id="20" creationId="{CFF6E70E-34C0-4C64-BE0A-B9E3B599C958}"/>
          </ac:grpSpMkLst>
        </pc:grpChg>
        <pc:grpChg chg="add mod">
          <ac:chgData name="Michaela Popelková" userId="4da947f916a43c95" providerId="LiveId" clId="{B262F989-4BD8-4F7B-B744-57704395C6D4}" dt="2022-08-26T22:08:17.597" v="1652" actId="164"/>
          <ac:grpSpMkLst>
            <pc:docMk/>
            <pc:sldMk cId="2014828946" sldId="274"/>
            <ac:grpSpMk id="21" creationId="{6D069145-62E9-B99E-D9CF-8206D2ED13F6}"/>
          </ac:grpSpMkLst>
        </pc:grpChg>
        <pc:grpChg chg="mod">
          <ac:chgData name="Michaela Popelková" userId="4da947f916a43c95" providerId="LiveId" clId="{B262F989-4BD8-4F7B-B744-57704395C6D4}" dt="2022-08-26T22:01:19.849" v="1521"/>
          <ac:grpSpMkLst>
            <pc:docMk/>
            <pc:sldMk cId="2014828946" sldId="274"/>
            <ac:grpSpMk id="22" creationId="{B3B5E379-BCFD-3D8E-6B29-81B75F1A91A3}"/>
          </ac:grpSpMkLst>
        </pc:grpChg>
        <pc:grpChg chg="mod">
          <ac:chgData name="Michaela Popelková" userId="4da947f916a43c95" providerId="LiveId" clId="{B262F989-4BD8-4F7B-B744-57704395C6D4}" dt="2022-08-26T22:01:19.849" v="1521"/>
          <ac:grpSpMkLst>
            <pc:docMk/>
            <pc:sldMk cId="2014828946" sldId="274"/>
            <ac:grpSpMk id="23" creationId="{F0223C65-48F5-D8A4-A813-ABFBA4222D32}"/>
          </ac:grpSpMkLst>
        </pc:grpChg>
        <pc:grpChg chg="mod">
          <ac:chgData name="Michaela Popelková" userId="4da947f916a43c95" providerId="LiveId" clId="{B262F989-4BD8-4F7B-B744-57704395C6D4}" dt="2022-08-26T22:01:19.849" v="1521"/>
          <ac:grpSpMkLst>
            <pc:docMk/>
            <pc:sldMk cId="2014828946" sldId="274"/>
            <ac:grpSpMk id="24" creationId="{E2D05252-8A12-8BCA-2AFB-8F688B76724F}"/>
          </ac:grpSpMkLst>
        </pc:grpChg>
        <pc:grpChg chg="mod">
          <ac:chgData name="Michaela Popelková" userId="4da947f916a43c95" providerId="LiveId" clId="{B262F989-4BD8-4F7B-B744-57704395C6D4}" dt="2022-08-26T22:01:19.849" v="1521"/>
          <ac:grpSpMkLst>
            <pc:docMk/>
            <pc:sldMk cId="2014828946" sldId="274"/>
            <ac:grpSpMk id="27" creationId="{08F443EE-068F-268C-E9F9-778201688D83}"/>
          </ac:grpSpMkLst>
        </pc:grpChg>
        <pc:grpChg chg="del mod topLvl">
          <ac:chgData name="Michaela Popelková" userId="4da947f916a43c95" providerId="LiveId" clId="{B262F989-4BD8-4F7B-B744-57704395C6D4}" dt="2022-08-26T22:01:09.497" v="1517" actId="478"/>
          <ac:grpSpMkLst>
            <pc:docMk/>
            <pc:sldMk cId="2014828946" sldId="274"/>
            <ac:grpSpMk id="31" creationId="{29641534-FBED-4CDB-A6E0-F4F10ADBC399}"/>
          </ac:grpSpMkLst>
        </pc:grpChg>
        <pc:grpChg chg="add mod">
          <ac:chgData name="Michaela Popelková" userId="4da947f916a43c95" providerId="LiveId" clId="{B262F989-4BD8-4F7B-B744-57704395C6D4}" dt="2022-08-26T22:08:17.597" v="1652" actId="164"/>
          <ac:grpSpMkLst>
            <pc:docMk/>
            <pc:sldMk cId="2014828946" sldId="274"/>
            <ac:grpSpMk id="39" creationId="{8EBFE477-8888-CBED-25A1-2369B3D5587A}"/>
          </ac:grpSpMkLst>
        </pc:grpChg>
        <pc:picChg chg="mod topLvl">
          <ac:chgData name="Michaela Popelková" userId="4da947f916a43c95" providerId="LiveId" clId="{B262F989-4BD8-4F7B-B744-57704395C6D4}" dt="2022-08-26T22:08:17.597" v="1652" actId="164"/>
          <ac:picMkLst>
            <pc:docMk/>
            <pc:sldMk cId="2014828946" sldId="274"/>
            <ac:picMk id="4" creationId="{06B8948F-718C-485F-BDFD-A94F99348C3E}"/>
          </ac:picMkLst>
        </pc:picChg>
        <pc:picChg chg="mod">
          <ac:chgData name="Michaela Popelková" userId="4da947f916a43c95" providerId="LiveId" clId="{B262F989-4BD8-4F7B-B744-57704395C6D4}" dt="2022-08-26T22:01:03.490" v="1516" actId="165"/>
          <ac:picMkLst>
            <pc:docMk/>
            <pc:sldMk cId="2014828946" sldId="274"/>
            <ac:picMk id="5" creationId="{D6796768-E489-6927-1450-6033EF481D19}"/>
          </ac:picMkLst>
        </pc:picChg>
        <pc:picChg chg="mod">
          <ac:chgData name="Michaela Popelková" userId="4da947f916a43c95" providerId="LiveId" clId="{B262F989-4BD8-4F7B-B744-57704395C6D4}" dt="2022-08-26T22:01:03.490" v="1516" actId="165"/>
          <ac:picMkLst>
            <pc:docMk/>
            <pc:sldMk cId="2014828946" sldId="274"/>
            <ac:picMk id="11" creationId="{A91D4C29-18DA-A6F5-6C73-F6C3D25700F1}"/>
          </ac:picMkLst>
        </pc:picChg>
        <pc:picChg chg="mod">
          <ac:chgData name="Michaela Popelková" userId="4da947f916a43c95" providerId="LiveId" clId="{B262F989-4BD8-4F7B-B744-57704395C6D4}" dt="2022-08-26T22:01:03.490" v="1516" actId="165"/>
          <ac:picMkLst>
            <pc:docMk/>
            <pc:sldMk cId="2014828946" sldId="274"/>
            <ac:picMk id="16" creationId="{870CE043-422D-806B-7882-00FA92E639C9}"/>
          </ac:picMkLst>
        </pc:picChg>
        <pc:picChg chg="mod topLvl">
          <ac:chgData name="Michaela Popelková" userId="4da947f916a43c95" providerId="LiveId" clId="{B262F989-4BD8-4F7B-B744-57704395C6D4}" dt="2022-08-26T22:08:17.597" v="1652" actId="164"/>
          <ac:picMkLst>
            <pc:docMk/>
            <pc:sldMk cId="2014828946" sldId="274"/>
            <ac:picMk id="17" creationId="{EAB7F307-DEA1-0E5A-3534-81E443AB2F33}"/>
          </ac:picMkLst>
        </pc:picChg>
        <pc:picChg chg="mod">
          <ac:chgData name="Michaela Popelková" userId="4da947f916a43c95" providerId="LiveId" clId="{B262F989-4BD8-4F7B-B744-57704395C6D4}" dt="2022-08-26T22:01:19.849" v="1521"/>
          <ac:picMkLst>
            <pc:docMk/>
            <pc:sldMk cId="2014828946" sldId="274"/>
            <ac:picMk id="28" creationId="{87A51511-E931-7038-053D-995877950199}"/>
          </ac:picMkLst>
        </pc:picChg>
        <pc:picChg chg="mod">
          <ac:chgData name="Michaela Popelková" userId="4da947f916a43c95" providerId="LiveId" clId="{B262F989-4BD8-4F7B-B744-57704395C6D4}" dt="2022-08-26T22:01:19.849" v="1521"/>
          <ac:picMkLst>
            <pc:docMk/>
            <pc:sldMk cId="2014828946" sldId="274"/>
            <ac:picMk id="30" creationId="{0F1A5AB2-255E-1738-B3B5-CBA2CF326844}"/>
          </ac:picMkLst>
        </pc:picChg>
        <pc:picChg chg="mod">
          <ac:chgData name="Michaela Popelková" userId="4da947f916a43c95" providerId="LiveId" clId="{B262F989-4BD8-4F7B-B744-57704395C6D4}" dt="2022-08-26T22:01:19.849" v="1521"/>
          <ac:picMkLst>
            <pc:docMk/>
            <pc:sldMk cId="2014828946" sldId="274"/>
            <ac:picMk id="35" creationId="{0E87CF6D-DFF3-F2EC-9180-2534401578FA}"/>
          </ac:picMkLst>
        </pc:picChg>
      </pc:sldChg>
      <pc:sldChg chg="addSp delSp modSp mod">
        <pc:chgData name="Michaela Popelková" userId="4da947f916a43c95" providerId="LiveId" clId="{B262F989-4BD8-4F7B-B744-57704395C6D4}" dt="2022-08-26T22:59:19.294" v="2051" actId="20577"/>
        <pc:sldMkLst>
          <pc:docMk/>
          <pc:sldMk cId="3255258046" sldId="276"/>
        </pc:sldMkLst>
        <pc:spChg chg="mod">
          <ac:chgData name="Michaela Popelková" userId="4da947f916a43c95" providerId="LiveId" clId="{B262F989-4BD8-4F7B-B744-57704395C6D4}" dt="2022-08-26T22:14:04.262" v="1659" actId="165"/>
          <ac:spMkLst>
            <pc:docMk/>
            <pc:sldMk cId="3255258046" sldId="276"/>
            <ac:spMk id="3" creationId="{BFA51135-E346-589D-7572-6C12CD08686A}"/>
          </ac:spMkLst>
        </pc:spChg>
        <pc:spChg chg="mod topLvl">
          <ac:chgData name="Michaela Popelková" userId="4da947f916a43c95" providerId="LiveId" clId="{B262F989-4BD8-4F7B-B744-57704395C6D4}" dt="2022-08-26T22:14:04.262" v="1659" actId="165"/>
          <ac:spMkLst>
            <pc:docMk/>
            <pc:sldMk cId="3255258046" sldId="276"/>
            <ac:spMk id="6" creationId="{CB0D2207-ED2E-49C4-9FF2-D2D44375B58B}"/>
          </ac:spMkLst>
        </pc:spChg>
        <pc:spChg chg="mod topLvl">
          <ac:chgData name="Michaela Popelková" userId="4da947f916a43c95" providerId="LiveId" clId="{B262F989-4BD8-4F7B-B744-57704395C6D4}" dt="2022-08-26T22:14:04.262" v="1659" actId="165"/>
          <ac:spMkLst>
            <pc:docMk/>
            <pc:sldMk cId="3255258046" sldId="276"/>
            <ac:spMk id="7" creationId="{C4AAAE45-881C-441D-A941-FEDD8235557D}"/>
          </ac:spMkLst>
        </pc:spChg>
        <pc:spChg chg="mod">
          <ac:chgData name="Michaela Popelková" userId="4da947f916a43c95" providerId="LiveId" clId="{B262F989-4BD8-4F7B-B744-57704395C6D4}" dt="2022-08-26T22:14:04.262" v="1659" actId="165"/>
          <ac:spMkLst>
            <pc:docMk/>
            <pc:sldMk cId="3255258046" sldId="276"/>
            <ac:spMk id="8" creationId="{4BA33968-4001-4242-B4A4-21EEAB3E78C6}"/>
          </ac:spMkLst>
        </pc:spChg>
        <pc:spChg chg="mod">
          <ac:chgData name="Michaela Popelková" userId="4da947f916a43c95" providerId="LiveId" clId="{B262F989-4BD8-4F7B-B744-57704395C6D4}" dt="2022-08-26T22:14:04.262" v="1659" actId="165"/>
          <ac:spMkLst>
            <pc:docMk/>
            <pc:sldMk cId="3255258046" sldId="276"/>
            <ac:spMk id="12" creationId="{15F3EE6B-B31A-9CAB-2765-B7E12E033369}"/>
          </ac:spMkLst>
        </pc:spChg>
        <pc:spChg chg="mod">
          <ac:chgData name="Michaela Popelková" userId="4da947f916a43c95" providerId="LiveId" clId="{B262F989-4BD8-4F7B-B744-57704395C6D4}" dt="2022-08-26T22:14:04.262" v="1659" actId="165"/>
          <ac:spMkLst>
            <pc:docMk/>
            <pc:sldMk cId="3255258046" sldId="276"/>
            <ac:spMk id="13" creationId="{E601B920-0BD9-496A-A6F1-555577B5D452}"/>
          </ac:spMkLst>
        </pc:spChg>
        <pc:spChg chg="mod">
          <ac:chgData name="Michaela Popelková" userId="4da947f916a43c95" providerId="LiveId" clId="{B262F989-4BD8-4F7B-B744-57704395C6D4}" dt="2022-08-26T22:14:04.262" v="1659" actId="165"/>
          <ac:spMkLst>
            <pc:docMk/>
            <pc:sldMk cId="3255258046" sldId="276"/>
            <ac:spMk id="15" creationId="{51F761FA-1AED-5A8E-873C-663C7C3103C4}"/>
          </ac:spMkLst>
        </pc:spChg>
        <pc:spChg chg="mod topLvl">
          <ac:chgData name="Michaela Popelková" userId="4da947f916a43c95" providerId="LiveId" clId="{B262F989-4BD8-4F7B-B744-57704395C6D4}" dt="2022-08-26T22:14:04.262" v="1659" actId="165"/>
          <ac:spMkLst>
            <pc:docMk/>
            <pc:sldMk cId="3255258046" sldId="276"/>
            <ac:spMk id="18" creationId="{47B6D496-E516-4A9B-8DFB-B71D41C8FFAB}"/>
          </ac:spMkLst>
        </pc:spChg>
        <pc:spChg chg="mod topLvl">
          <ac:chgData name="Michaela Popelková" userId="4da947f916a43c95" providerId="LiveId" clId="{B262F989-4BD8-4F7B-B744-57704395C6D4}" dt="2022-08-26T22:59:19.294" v="2051" actId="20577"/>
          <ac:spMkLst>
            <pc:docMk/>
            <pc:sldMk cId="3255258046" sldId="276"/>
            <ac:spMk id="19" creationId="{881BF104-7173-44C0-B01A-136F6603262A}"/>
          </ac:spMkLst>
        </pc:spChg>
        <pc:spChg chg="mod">
          <ac:chgData name="Michaela Popelková" userId="4da947f916a43c95" providerId="LiveId" clId="{B262F989-4BD8-4F7B-B744-57704395C6D4}" dt="2022-08-26T22:14:21.050" v="1664"/>
          <ac:spMkLst>
            <pc:docMk/>
            <pc:sldMk cId="3255258046" sldId="276"/>
            <ac:spMk id="25" creationId="{66624B94-7BC3-A40D-375A-51CABD1B1391}"/>
          </ac:spMkLst>
        </pc:spChg>
        <pc:spChg chg="mod">
          <ac:chgData name="Michaela Popelková" userId="4da947f916a43c95" providerId="LiveId" clId="{B262F989-4BD8-4F7B-B744-57704395C6D4}" dt="2022-08-26T22:14:21.050" v="1664"/>
          <ac:spMkLst>
            <pc:docMk/>
            <pc:sldMk cId="3255258046" sldId="276"/>
            <ac:spMk id="26" creationId="{1515CD2E-B9CA-1615-62A1-680D0620DB3A}"/>
          </ac:spMkLst>
        </pc:spChg>
        <pc:spChg chg="mod">
          <ac:chgData name="Michaela Popelková" userId="4da947f916a43c95" providerId="LiveId" clId="{B262F989-4BD8-4F7B-B744-57704395C6D4}" dt="2022-08-26T22:14:21.050" v="1664"/>
          <ac:spMkLst>
            <pc:docMk/>
            <pc:sldMk cId="3255258046" sldId="276"/>
            <ac:spMk id="29" creationId="{8DAE8497-9CC0-9A28-6305-31A32913519E}"/>
          </ac:spMkLst>
        </pc:spChg>
        <pc:spChg chg="mod">
          <ac:chgData name="Michaela Popelková" userId="4da947f916a43c95" providerId="LiveId" clId="{B262F989-4BD8-4F7B-B744-57704395C6D4}" dt="2022-08-26T22:14:04.262" v="1659" actId="165"/>
          <ac:spMkLst>
            <pc:docMk/>
            <pc:sldMk cId="3255258046" sldId="276"/>
            <ac:spMk id="32" creationId="{2CA787E9-BC5C-4054-8849-43440C16921F}"/>
          </ac:spMkLst>
        </pc:spChg>
        <pc:spChg chg="mod">
          <ac:chgData name="Michaela Popelková" userId="4da947f916a43c95" providerId="LiveId" clId="{B262F989-4BD8-4F7B-B744-57704395C6D4}" dt="2022-08-26T22:14:04.262" v="1659" actId="165"/>
          <ac:spMkLst>
            <pc:docMk/>
            <pc:sldMk cId="3255258046" sldId="276"/>
            <ac:spMk id="33" creationId="{EF27FF27-4C09-434E-8B09-A8F12382A217}"/>
          </ac:spMkLst>
        </pc:spChg>
        <pc:spChg chg="mod">
          <ac:chgData name="Michaela Popelková" userId="4da947f916a43c95" providerId="LiveId" clId="{B262F989-4BD8-4F7B-B744-57704395C6D4}" dt="2022-08-26T22:14:21.050" v="1664"/>
          <ac:spMkLst>
            <pc:docMk/>
            <pc:sldMk cId="3255258046" sldId="276"/>
            <ac:spMk id="34" creationId="{404639F4-BD5C-75C2-26B3-4C293CF75857}"/>
          </ac:spMkLst>
        </pc:spChg>
        <pc:spChg chg="mod">
          <ac:chgData name="Michaela Popelková" userId="4da947f916a43c95" providerId="LiveId" clId="{B262F989-4BD8-4F7B-B744-57704395C6D4}" dt="2022-08-26T22:14:21.050" v="1664"/>
          <ac:spMkLst>
            <pc:docMk/>
            <pc:sldMk cId="3255258046" sldId="276"/>
            <ac:spMk id="36" creationId="{2B0DB1A7-1C07-BA52-4D5B-0ED0563E8458}"/>
          </ac:spMkLst>
        </pc:spChg>
        <pc:spChg chg="mod">
          <ac:chgData name="Michaela Popelková" userId="4da947f916a43c95" providerId="LiveId" clId="{B262F989-4BD8-4F7B-B744-57704395C6D4}" dt="2022-08-26T22:14:21.050" v="1664"/>
          <ac:spMkLst>
            <pc:docMk/>
            <pc:sldMk cId="3255258046" sldId="276"/>
            <ac:spMk id="37" creationId="{C1E61857-8014-A57D-0C11-E712D75A6643}"/>
          </ac:spMkLst>
        </pc:spChg>
        <pc:spChg chg="mod">
          <ac:chgData name="Michaela Popelková" userId="4da947f916a43c95" providerId="LiveId" clId="{B262F989-4BD8-4F7B-B744-57704395C6D4}" dt="2022-08-26T22:14:21.050" v="1664"/>
          <ac:spMkLst>
            <pc:docMk/>
            <pc:sldMk cId="3255258046" sldId="276"/>
            <ac:spMk id="38" creationId="{6B207819-3B9A-E53C-3EC0-7084EBDEA5E3}"/>
          </ac:spMkLst>
        </pc:spChg>
        <pc:grpChg chg="del mod topLvl">
          <ac:chgData name="Michaela Popelková" userId="4da947f916a43c95" providerId="LiveId" clId="{B262F989-4BD8-4F7B-B744-57704395C6D4}" dt="2022-08-26T22:14:14.760" v="1661" actId="478"/>
          <ac:grpSpMkLst>
            <pc:docMk/>
            <pc:sldMk cId="3255258046" sldId="276"/>
            <ac:grpSpMk id="2" creationId="{04C3F79C-4316-8DD5-9A69-883A00DC8705}"/>
          </ac:grpSpMkLst>
        </pc:grpChg>
        <pc:grpChg chg="add mod">
          <ac:chgData name="Michaela Popelková" userId="4da947f916a43c95" providerId="LiveId" clId="{B262F989-4BD8-4F7B-B744-57704395C6D4}" dt="2022-08-26T22:14:21.050" v="1664"/>
          <ac:grpSpMkLst>
            <pc:docMk/>
            <pc:sldMk cId="3255258046" sldId="276"/>
            <ac:grpSpMk id="9" creationId="{6770F551-022C-660C-DD17-E560879C1E88}"/>
          </ac:grpSpMkLst>
        </pc:grpChg>
        <pc:grpChg chg="mod">
          <ac:chgData name="Michaela Popelková" userId="4da947f916a43c95" providerId="LiveId" clId="{B262F989-4BD8-4F7B-B744-57704395C6D4}" dt="2022-08-26T22:14:04.262" v="1659" actId="165"/>
          <ac:grpSpMkLst>
            <pc:docMk/>
            <pc:sldMk cId="3255258046" sldId="276"/>
            <ac:grpSpMk id="10" creationId="{CC2AB478-6777-F9EB-43BA-4E2EFB677D81}"/>
          </ac:grpSpMkLst>
        </pc:grpChg>
        <pc:grpChg chg="mod">
          <ac:chgData name="Michaela Popelková" userId="4da947f916a43c95" providerId="LiveId" clId="{B262F989-4BD8-4F7B-B744-57704395C6D4}" dt="2022-08-26T22:14:04.262" v="1659" actId="165"/>
          <ac:grpSpMkLst>
            <pc:docMk/>
            <pc:sldMk cId="3255258046" sldId="276"/>
            <ac:grpSpMk id="14" creationId="{1F4CAEEC-F99C-E25F-2AE0-3698C053B999}"/>
          </ac:grpSpMkLst>
        </pc:grpChg>
        <pc:grpChg chg="del mod topLvl">
          <ac:chgData name="Michaela Popelková" userId="4da947f916a43c95" providerId="LiveId" clId="{B262F989-4BD8-4F7B-B744-57704395C6D4}" dt="2022-08-26T22:14:18.755" v="1663" actId="478"/>
          <ac:grpSpMkLst>
            <pc:docMk/>
            <pc:sldMk cId="3255258046" sldId="276"/>
            <ac:grpSpMk id="17" creationId="{034E3332-322B-38EA-4E2A-F74CF030650A}"/>
          </ac:grpSpMkLst>
        </pc:grpChg>
        <pc:grpChg chg="del">
          <ac:chgData name="Michaela Popelková" userId="4da947f916a43c95" providerId="LiveId" clId="{B262F989-4BD8-4F7B-B744-57704395C6D4}" dt="2022-08-26T22:14:04.262" v="1659" actId="165"/>
          <ac:grpSpMkLst>
            <pc:docMk/>
            <pc:sldMk cId="3255258046" sldId="276"/>
            <ac:grpSpMk id="21" creationId="{417C963A-E8AE-23E2-24A5-0C1582EA66BE}"/>
          </ac:grpSpMkLst>
        </pc:grpChg>
        <pc:grpChg chg="mod">
          <ac:chgData name="Michaela Popelková" userId="4da947f916a43c95" providerId="LiveId" clId="{B262F989-4BD8-4F7B-B744-57704395C6D4}" dt="2022-08-26T22:14:21.050" v="1664"/>
          <ac:grpSpMkLst>
            <pc:docMk/>
            <pc:sldMk cId="3255258046" sldId="276"/>
            <ac:grpSpMk id="22" creationId="{0608B69B-F59F-54A1-63CB-41E596016422}"/>
          </ac:grpSpMkLst>
        </pc:grpChg>
        <pc:grpChg chg="mod">
          <ac:chgData name="Michaela Popelková" userId="4da947f916a43c95" providerId="LiveId" clId="{B262F989-4BD8-4F7B-B744-57704395C6D4}" dt="2022-08-26T22:14:21.050" v="1664"/>
          <ac:grpSpMkLst>
            <pc:docMk/>
            <pc:sldMk cId="3255258046" sldId="276"/>
            <ac:grpSpMk id="23" creationId="{5F5EF280-1E11-E723-FE0F-884E4C1FE3E2}"/>
          </ac:grpSpMkLst>
        </pc:grpChg>
        <pc:grpChg chg="mod">
          <ac:chgData name="Michaela Popelková" userId="4da947f916a43c95" providerId="LiveId" clId="{B262F989-4BD8-4F7B-B744-57704395C6D4}" dt="2022-08-26T22:14:21.050" v="1664"/>
          <ac:grpSpMkLst>
            <pc:docMk/>
            <pc:sldMk cId="3255258046" sldId="276"/>
            <ac:grpSpMk id="24" creationId="{0B153591-0180-0532-DE3B-8F7C0F09DE09}"/>
          </ac:grpSpMkLst>
        </pc:grpChg>
        <pc:grpChg chg="mod">
          <ac:chgData name="Michaela Popelková" userId="4da947f916a43c95" providerId="LiveId" clId="{B262F989-4BD8-4F7B-B744-57704395C6D4}" dt="2022-08-26T22:14:21.050" v="1664"/>
          <ac:grpSpMkLst>
            <pc:docMk/>
            <pc:sldMk cId="3255258046" sldId="276"/>
            <ac:grpSpMk id="27" creationId="{2EEE452E-DE7B-64B1-685C-C0335A584950}"/>
          </ac:grpSpMkLst>
        </pc:grpChg>
        <pc:grpChg chg="del mod topLvl">
          <ac:chgData name="Michaela Popelková" userId="4da947f916a43c95" providerId="LiveId" clId="{B262F989-4BD8-4F7B-B744-57704395C6D4}" dt="2022-08-26T22:14:11.643" v="1660" actId="478"/>
          <ac:grpSpMkLst>
            <pc:docMk/>
            <pc:sldMk cId="3255258046" sldId="276"/>
            <ac:grpSpMk id="31" creationId="{23E0FFEC-62F8-4EFC-B2A3-E85571308975}"/>
          </ac:grpSpMkLst>
        </pc:grpChg>
        <pc:picChg chg="mod topLvl">
          <ac:chgData name="Michaela Popelková" userId="4da947f916a43c95" providerId="LiveId" clId="{B262F989-4BD8-4F7B-B744-57704395C6D4}" dt="2022-08-26T22:14:04.262" v="1659" actId="165"/>
          <ac:picMkLst>
            <pc:docMk/>
            <pc:sldMk cId="3255258046" sldId="276"/>
            <ac:picMk id="4" creationId="{B44B8427-22ED-4B0F-8C7F-21C00AE2B4AB}"/>
          </ac:picMkLst>
        </pc:picChg>
        <pc:picChg chg="mod">
          <ac:chgData name="Michaela Popelková" userId="4da947f916a43c95" providerId="LiveId" clId="{B262F989-4BD8-4F7B-B744-57704395C6D4}" dt="2022-08-26T22:14:04.262" v="1659" actId="165"/>
          <ac:picMkLst>
            <pc:docMk/>
            <pc:sldMk cId="3255258046" sldId="276"/>
            <ac:picMk id="5" creationId="{4062260D-6ED9-6B00-7080-9925DE56DB43}"/>
          </ac:picMkLst>
        </pc:picChg>
        <pc:picChg chg="mod">
          <ac:chgData name="Michaela Popelková" userId="4da947f916a43c95" providerId="LiveId" clId="{B262F989-4BD8-4F7B-B744-57704395C6D4}" dt="2022-08-26T22:14:04.262" v="1659" actId="165"/>
          <ac:picMkLst>
            <pc:docMk/>
            <pc:sldMk cId="3255258046" sldId="276"/>
            <ac:picMk id="11" creationId="{8EB03CB4-EB29-03B8-880B-BE847F450A43}"/>
          </ac:picMkLst>
        </pc:picChg>
        <pc:picChg chg="mod">
          <ac:chgData name="Michaela Popelková" userId="4da947f916a43c95" providerId="LiveId" clId="{B262F989-4BD8-4F7B-B744-57704395C6D4}" dt="2022-08-26T22:14:04.262" v="1659" actId="165"/>
          <ac:picMkLst>
            <pc:docMk/>
            <pc:sldMk cId="3255258046" sldId="276"/>
            <ac:picMk id="16" creationId="{A16021AC-DACD-07E0-8111-183AEB955ED8}"/>
          </ac:picMkLst>
        </pc:picChg>
        <pc:picChg chg="mod topLvl">
          <ac:chgData name="Michaela Popelková" userId="4da947f916a43c95" providerId="LiveId" clId="{B262F989-4BD8-4F7B-B744-57704395C6D4}" dt="2022-08-26T22:14:04.262" v="1659" actId="165"/>
          <ac:picMkLst>
            <pc:docMk/>
            <pc:sldMk cId="3255258046" sldId="276"/>
            <ac:picMk id="20" creationId="{0BFE643C-6A6B-0F53-22F1-E0CDB846F4FF}"/>
          </ac:picMkLst>
        </pc:picChg>
        <pc:picChg chg="mod">
          <ac:chgData name="Michaela Popelková" userId="4da947f916a43c95" providerId="LiveId" clId="{B262F989-4BD8-4F7B-B744-57704395C6D4}" dt="2022-08-26T22:14:21.050" v="1664"/>
          <ac:picMkLst>
            <pc:docMk/>
            <pc:sldMk cId="3255258046" sldId="276"/>
            <ac:picMk id="28" creationId="{79F0B452-3730-7308-5436-835A433287B7}"/>
          </ac:picMkLst>
        </pc:picChg>
        <pc:picChg chg="mod">
          <ac:chgData name="Michaela Popelková" userId="4da947f916a43c95" providerId="LiveId" clId="{B262F989-4BD8-4F7B-B744-57704395C6D4}" dt="2022-08-26T22:14:21.050" v="1664"/>
          <ac:picMkLst>
            <pc:docMk/>
            <pc:sldMk cId="3255258046" sldId="276"/>
            <ac:picMk id="30" creationId="{CDFBB133-70CC-AE57-B25C-FADCCB87565D}"/>
          </ac:picMkLst>
        </pc:picChg>
        <pc:picChg chg="mod">
          <ac:chgData name="Michaela Popelková" userId="4da947f916a43c95" providerId="LiveId" clId="{B262F989-4BD8-4F7B-B744-57704395C6D4}" dt="2022-08-26T22:14:21.050" v="1664"/>
          <ac:picMkLst>
            <pc:docMk/>
            <pc:sldMk cId="3255258046" sldId="276"/>
            <ac:picMk id="35" creationId="{DA9E7FA5-F46F-8A2E-5C6A-93E823912012}"/>
          </ac:picMkLst>
        </pc:picChg>
      </pc:sldChg>
      <pc:sldChg chg="addSp delSp modSp mod">
        <pc:chgData name="Michaela Popelková" userId="4da947f916a43c95" providerId="LiveId" clId="{B262F989-4BD8-4F7B-B744-57704395C6D4}" dt="2022-08-26T23:05:32.683" v="2226" actId="20577"/>
        <pc:sldMkLst>
          <pc:docMk/>
          <pc:sldMk cId="1261746234" sldId="277"/>
        </pc:sldMkLst>
        <pc:spChg chg="mod">
          <ac:chgData name="Michaela Popelková" userId="4da947f916a43c95" providerId="LiveId" clId="{B262F989-4BD8-4F7B-B744-57704395C6D4}" dt="2022-08-26T22:14:32.548" v="1665" actId="165"/>
          <ac:spMkLst>
            <pc:docMk/>
            <pc:sldMk cId="1261746234" sldId="277"/>
            <ac:spMk id="4" creationId="{8E7182EA-29F0-300C-48A5-AE809A55626C}"/>
          </ac:spMkLst>
        </pc:spChg>
        <pc:spChg chg="mod topLvl">
          <ac:chgData name="Michaela Popelková" userId="4da947f916a43c95" providerId="LiveId" clId="{B262F989-4BD8-4F7B-B744-57704395C6D4}" dt="2022-08-26T22:14:32.548" v="1665" actId="165"/>
          <ac:spMkLst>
            <pc:docMk/>
            <pc:sldMk cId="1261746234" sldId="277"/>
            <ac:spMk id="6" creationId="{CB0D2207-ED2E-49C4-9FF2-D2D44375B58B}"/>
          </ac:spMkLst>
        </pc:spChg>
        <pc:spChg chg="mod topLvl">
          <ac:chgData name="Michaela Popelková" userId="4da947f916a43c95" providerId="LiveId" clId="{B262F989-4BD8-4F7B-B744-57704395C6D4}" dt="2022-08-26T22:14:32.548" v="1665" actId="165"/>
          <ac:spMkLst>
            <pc:docMk/>
            <pc:sldMk cId="1261746234" sldId="277"/>
            <ac:spMk id="7" creationId="{C4AAAE45-881C-441D-A941-FEDD8235557D}"/>
          </ac:spMkLst>
        </pc:spChg>
        <pc:spChg chg="mod">
          <ac:chgData name="Michaela Popelková" userId="4da947f916a43c95" providerId="LiveId" clId="{B262F989-4BD8-4F7B-B744-57704395C6D4}" dt="2022-08-26T22:14:32.548" v="1665" actId="165"/>
          <ac:spMkLst>
            <pc:docMk/>
            <pc:sldMk cId="1261746234" sldId="277"/>
            <ac:spMk id="8" creationId="{8039D6F2-053C-6288-492D-2417BF842E9E}"/>
          </ac:spMkLst>
        </pc:spChg>
        <pc:spChg chg="mod">
          <ac:chgData name="Michaela Popelková" userId="4da947f916a43c95" providerId="LiveId" clId="{B262F989-4BD8-4F7B-B744-57704395C6D4}" dt="2022-08-26T22:14:32.548" v="1665" actId="165"/>
          <ac:spMkLst>
            <pc:docMk/>
            <pc:sldMk cId="1261746234" sldId="277"/>
            <ac:spMk id="12" creationId="{F237E3FB-A03E-0910-FE07-839D4CE3A780}"/>
          </ac:spMkLst>
        </pc:spChg>
        <pc:spChg chg="mod">
          <ac:chgData name="Michaela Popelková" userId="4da947f916a43c95" providerId="LiveId" clId="{B262F989-4BD8-4F7B-B744-57704395C6D4}" dt="2022-08-26T22:14:32.548" v="1665" actId="165"/>
          <ac:spMkLst>
            <pc:docMk/>
            <pc:sldMk cId="1261746234" sldId="277"/>
            <ac:spMk id="13" creationId="{BF06C218-1600-79BC-7007-7E2EB27F08EF}"/>
          </ac:spMkLst>
        </pc:spChg>
        <pc:spChg chg="mod">
          <ac:chgData name="Michaela Popelková" userId="4da947f916a43c95" providerId="LiveId" clId="{B262F989-4BD8-4F7B-B744-57704395C6D4}" dt="2022-08-26T22:14:32.548" v="1665" actId="165"/>
          <ac:spMkLst>
            <pc:docMk/>
            <pc:sldMk cId="1261746234" sldId="277"/>
            <ac:spMk id="15" creationId="{AF00BBB1-6C72-5EB9-5558-4F877E57C1B7}"/>
          </ac:spMkLst>
        </pc:spChg>
        <pc:spChg chg="mod topLvl">
          <ac:chgData name="Michaela Popelková" userId="4da947f916a43c95" providerId="LiveId" clId="{B262F989-4BD8-4F7B-B744-57704395C6D4}" dt="2022-08-26T22:14:32.548" v="1665" actId="165"/>
          <ac:spMkLst>
            <pc:docMk/>
            <pc:sldMk cId="1261746234" sldId="277"/>
            <ac:spMk id="18" creationId="{47B6D496-E516-4A9B-8DFB-B71D41C8FFAB}"/>
          </ac:spMkLst>
        </pc:spChg>
        <pc:spChg chg="mod topLvl">
          <ac:chgData name="Michaela Popelková" userId="4da947f916a43c95" providerId="LiveId" clId="{B262F989-4BD8-4F7B-B744-57704395C6D4}" dt="2022-08-26T23:05:32.683" v="2226" actId="20577"/>
          <ac:spMkLst>
            <pc:docMk/>
            <pc:sldMk cId="1261746234" sldId="277"/>
            <ac:spMk id="19" creationId="{881BF104-7173-44C0-B01A-136F6603262A}"/>
          </ac:spMkLst>
        </pc:spChg>
        <pc:spChg chg="mod">
          <ac:chgData name="Michaela Popelková" userId="4da947f916a43c95" providerId="LiveId" clId="{B262F989-4BD8-4F7B-B744-57704395C6D4}" dt="2022-08-26T22:14:41.751" v="1668"/>
          <ac:spMkLst>
            <pc:docMk/>
            <pc:sldMk cId="1261746234" sldId="277"/>
            <ac:spMk id="25" creationId="{0D88B2FC-8567-2EF4-F1FE-ADFD59E27852}"/>
          </ac:spMkLst>
        </pc:spChg>
        <pc:spChg chg="mod">
          <ac:chgData name="Michaela Popelková" userId="4da947f916a43c95" providerId="LiveId" clId="{B262F989-4BD8-4F7B-B744-57704395C6D4}" dt="2022-08-26T22:14:41.751" v="1668"/>
          <ac:spMkLst>
            <pc:docMk/>
            <pc:sldMk cId="1261746234" sldId="277"/>
            <ac:spMk id="26" creationId="{ED10612D-E9C9-8D58-B215-A7239999461E}"/>
          </ac:spMkLst>
        </pc:spChg>
        <pc:spChg chg="mod">
          <ac:chgData name="Michaela Popelková" userId="4da947f916a43c95" providerId="LiveId" clId="{B262F989-4BD8-4F7B-B744-57704395C6D4}" dt="2022-08-26T22:14:41.751" v="1668"/>
          <ac:spMkLst>
            <pc:docMk/>
            <pc:sldMk cId="1261746234" sldId="277"/>
            <ac:spMk id="29" creationId="{58D76886-7971-1070-46A9-38398648F860}"/>
          </ac:spMkLst>
        </pc:spChg>
        <pc:spChg chg="mod">
          <ac:chgData name="Michaela Popelková" userId="4da947f916a43c95" providerId="LiveId" clId="{B262F989-4BD8-4F7B-B744-57704395C6D4}" dt="2022-08-26T22:14:32.548" v="1665" actId="165"/>
          <ac:spMkLst>
            <pc:docMk/>
            <pc:sldMk cId="1261746234" sldId="277"/>
            <ac:spMk id="32" creationId="{1E942324-B9BC-4665-B9A9-7B21C0A74237}"/>
          </ac:spMkLst>
        </pc:spChg>
        <pc:spChg chg="mod">
          <ac:chgData name="Michaela Popelková" userId="4da947f916a43c95" providerId="LiveId" clId="{B262F989-4BD8-4F7B-B744-57704395C6D4}" dt="2022-08-26T22:14:32.548" v="1665" actId="165"/>
          <ac:spMkLst>
            <pc:docMk/>
            <pc:sldMk cId="1261746234" sldId="277"/>
            <ac:spMk id="33" creationId="{10E6EBBE-FD3A-48CB-BB7E-F92F3124BF0E}"/>
          </ac:spMkLst>
        </pc:spChg>
        <pc:spChg chg="mod">
          <ac:chgData name="Michaela Popelková" userId="4da947f916a43c95" providerId="LiveId" clId="{B262F989-4BD8-4F7B-B744-57704395C6D4}" dt="2022-08-26T22:14:41.751" v="1668"/>
          <ac:spMkLst>
            <pc:docMk/>
            <pc:sldMk cId="1261746234" sldId="277"/>
            <ac:spMk id="34" creationId="{A2D3B00B-A649-26DD-1463-6CE99627767E}"/>
          </ac:spMkLst>
        </pc:spChg>
        <pc:spChg chg="mod">
          <ac:chgData name="Michaela Popelková" userId="4da947f916a43c95" providerId="LiveId" clId="{B262F989-4BD8-4F7B-B744-57704395C6D4}" dt="2022-08-26T22:14:41.751" v="1668"/>
          <ac:spMkLst>
            <pc:docMk/>
            <pc:sldMk cId="1261746234" sldId="277"/>
            <ac:spMk id="36" creationId="{B24E70BF-5D2A-2C04-0207-B9AE99609120}"/>
          </ac:spMkLst>
        </pc:spChg>
        <pc:spChg chg="mod">
          <ac:chgData name="Michaela Popelková" userId="4da947f916a43c95" providerId="LiveId" clId="{B262F989-4BD8-4F7B-B744-57704395C6D4}" dt="2022-08-26T22:14:41.751" v="1668"/>
          <ac:spMkLst>
            <pc:docMk/>
            <pc:sldMk cId="1261746234" sldId="277"/>
            <ac:spMk id="37" creationId="{B1D37A98-9ED3-4D5B-5A9A-CD6A5A35A722}"/>
          </ac:spMkLst>
        </pc:spChg>
        <pc:spChg chg="mod">
          <ac:chgData name="Michaela Popelková" userId="4da947f916a43c95" providerId="LiveId" clId="{B262F989-4BD8-4F7B-B744-57704395C6D4}" dt="2022-08-26T22:14:41.751" v="1668"/>
          <ac:spMkLst>
            <pc:docMk/>
            <pc:sldMk cId="1261746234" sldId="277"/>
            <ac:spMk id="38" creationId="{2117BE7F-07F4-A1C5-05A7-97431873AED2}"/>
          </ac:spMkLst>
        </pc:spChg>
        <pc:spChg chg="mod">
          <ac:chgData name="Michaela Popelková" userId="4da947f916a43c95" providerId="LiveId" clId="{B262F989-4BD8-4F7B-B744-57704395C6D4}" dt="2022-08-26T22:14:57.821" v="1673" actId="165"/>
          <ac:spMkLst>
            <pc:docMk/>
            <pc:sldMk cId="1261746234" sldId="277"/>
            <ac:spMk id="43" creationId="{941B3F2D-4E86-FC1E-2CAB-A89AED44299B}"/>
          </ac:spMkLst>
        </pc:spChg>
        <pc:spChg chg="mod">
          <ac:chgData name="Michaela Popelková" userId="4da947f916a43c95" providerId="LiveId" clId="{B262F989-4BD8-4F7B-B744-57704395C6D4}" dt="2022-08-26T22:14:57.821" v="1673" actId="165"/>
          <ac:spMkLst>
            <pc:docMk/>
            <pc:sldMk cId="1261746234" sldId="277"/>
            <ac:spMk id="44" creationId="{F0908846-FE51-545C-0C9F-79AA792C4052}"/>
          </ac:spMkLst>
        </pc:spChg>
        <pc:spChg chg="mod">
          <ac:chgData name="Michaela Popelková" userId="4da947f916a43c95" providerId="LiveId" clId="{B262F989-4BD8-4F7B-B744-57704395C6D4}" dt="2022-08-26T22:14:57.821" v="1673" actId="165"/>
          <ac:spMkLst>
            <pc:docMk/>
            <pc:sldMk cId="1261746234" sldId="277"/>
            <ac:spMk id="47" creationId="{98735269-16EF-5406-F11E-381232AE4F72}"/>
          </ac:spMkLst>
        </pc:spChg>
        <pc:spChg chg="mod">
          <ac:chgData name="Michaela Popelková" userId="4da947f916a43c95" providerId="LiveId" clId="{B262F989-4BD8-4F7B-B744-57704395C6D4}" dt="2022-08-26T22:14:57.821" v="1673" actId="165"/>
          <ac:spMkLst>
            <pc:docMk/>
            <pc:sldMk cId="1261746234" sldId="277"/>
            <ac:spMk id="49" creationId="{9B3E1794-1EB1-7D7D-9F98-5A14AE275BC1}"/>
          </ac:spMkLst>
        </pc:spChg>
        <pc:spChg chg="mod">
          <ac:chgData name="Michaela Popelková" userId="4da947f916a43c95" providerId="LiveId" clId="{B262F989-4BD8-4F7B-B744-57704395C6D4}" dt="2022-08-26T22:14:57.821" v="1673" actId="165"/>
          <ac:spMkLst>
            <pc:docMk/>
            <pc:sldMk cId="1261746234" sldId="277"/>
            <ac:spMk id="51" creationId="{349993AA-3B5A-0992-1DAE-4B606B705D3F}"/>
          </ac:spMkLst>
        </pc:spChg>
        <pc:spChg chg="mod">
          <ac:chgData name="Michaela Popelková" userId="4da947f916a43c95" providerId="LiveId" clId="{B262F989-4BD8-4F7B-B744-57704395C6D4}" dt="2022-08-26T22:14:57.821" v="1673" actId="165"/>
          <ac:spMkLst>
            <pc:docMk/>
            <pc:sldMk cId="1261746234" sldId="277"/>
            <ac:spMk id="52" creationId="{CF8BC875-FBC2-9B28-A3E7-A5046EEE819D}"/>
          </ac:spMkLst>
        </pc:spChg>
        <pc:spChg chg="mod">
          <ac:chgData name="Michaela Popelková" userId="4da947f916a43c95" providerId="LiveId" clId="{B262F989-4BD8-4F7B-B744-57704395C6D4}" dt="2022-08-26T22:14:57.821" v="1673" actId="165"/>
          <ac:spMkLst>
            <pc:docMk/>
            <pc:sldMk cId="1261746234" sldId="277"/>
            <ac:spMk id="53" creationId="{8057A5DD-3AC1-3CA0-027B-E628FAE5B38F}"/>
          </ac:spMkLst>
        </pc:spChg>
        <pc:grpChg chg="del mod topLvl">
          <ac:chgData name="Michaela Popelková" userId="4da947f916a43c95" providerId="LiveId" clId="{B262F989-4BD8-4F7B-B744-57704395C6D4}" dt="2022-08-26T22:14:40.552" v="1667" actId="478"/>
          <ac:grpSpMkLst>
            <pc:docMk/>
            <pc:sldMk cId="1261746234" sldId="277"/>
            <ac:grpSpMk id="2" creationId="{3B900E6D-8751-EE69-E2E5-CC011DFFA971}"/>
          </ac:grpSpMkLst>
        </pc:grpChg>
        <pc:grpChg chg="del mod topLvl">
          <ac:chgData name="Michaela Popelková" userId="4da947f916a43c95" providerId="LiveId" clId="{B262F989-4BD8-4F7B-B744-57704395C6D4}" dt="2022-08-26T22:14:49.040" v="1671" actId="478"/>
          <ac:grpSpMkLst>
            <pc:docMk/>
            <pc:sldMk cId="1261746234" sldId="277"/>
            <ac:grpSpMk id="9" creationId="{5788BB97-1F6E-BB7F-57E1-B40DA3CC3FFA}"/>
          </ac:grpSpMkLst>
        </pc:grpChg>
        <pc:grpChg chg="mod">
          <ac:chgData name="Michaela Popelková" userId="4da947f916a43c95" providerId="LiveId" clId="{B262F989-4BD8-4F7B-B744-57704395C6D4}" dt="2022-08-26T22:14:32.548" v="1665" actId="165"/>
          <ac:grpSpMkLst>
            <pc:docMk/>
            <pc:sldMk cId="1261746234" sldId="277"/>
            <ac:grpSpMk id="10" creationId="{5CDB8059-DFBC-8B08-A9A0-AC5E9639A00C}"/>
          </ac:grpSpMkLst>
        </pc:grpChg>
        <pc:grpChg chg="mod">
          <ac:chgData name="Michaela Popelková" userId="4da947f916a43c95" providerId="LiveId" clId="{B262F989-4BD8-4F7B-B744-57704395C6D4}" dt="2022-08-26T22:14:32.548" v="1665" actId="165"/>
          <ac:grpSpMkLst>
            <pc:docMk/>
            <pc:sldMk cId="1261746234" sldId="277"/>
            <ac:grpSpMk id="14" creationId="{B51DA580-E2B6-AB7A-0262-F4D9FC4A27E8}"/>
          </ac:grpSpMkLst>
        </pc:grpChg>
        <pc:grpChg chg="del">
          <ac:chgData name="Michaela Popelková" userId="4da947f916a43c95" providerId="LiveId" clId="{B262F989-4BD8-4F7B-B744-57704395C6D4}" dt="2022-08-26T22:14:32.548" v="1665" actId="165"/>
          <ac:grpSpMkLst>
            <pc:docMk/>
            <pc:sldMk cId="1261746234" sldId="277"/>
            <ac:grpSpMk id="20" creationId="{69CA2134-EF6D-89C3-84CE-99D42C3A1C80}"/>
          </ac:grpSpMkLst>
        </pc:grpChg>
        <pc:grpChg chg="add del mod">
          <ac:chgData name="Michaela Popelková" userId="4da947f916a43c95" providerId="LiveId" clId="{B262F989-4BD8-4F7B-B744-57704395C6D4}" dt="2022-08-26T22:14:45.917" v="1669"/>
          <ac:grpSpMkLst>
            <pc:docMk/>
            <pc:sldMk cId="1261746234" sldId="277"/>
            <ac:grpSpMk id="21" creationId="{95011C16-600F-411B-201E-0B1197458C6C}"/>
          </ac:grpSpMkLst>
        </pc:grpChg>
        <pc:grpChg chg="mod">
          <ac:chgData name="Michaela Popelková" userId="4da947f916a43c95" providerId="LiveId" clId="{B262F989-4BD8-4F7B-B744-57704395C6D4}" dt="2022-08-26T22:14:41.751" v="1668"/>
          <ac:grpSpMkLst>
            <pc:docMk/>
            <pc:sldMk cId="1261746234" sldId="277"/>
            <ac:grpSpMk id="22" creationId="{88FB53FB-7D09-C620-0BAC-22652A3D0714}"/>
          </ac:grpSpMkLst>
        </pc:grpChg>
        <pc:grpChg chg="mod">
          <ac:chgData name="Michaela Popelková" userId="4da947f916a43c95" providerId="LiveId" clId="{B262F989-4BD8-4F7B-B744-57704395C6D4}" dt="2022-08-26T22:14:41.751" v="1668"/>
          <ac:grpSpMkLst>
            <pc:docMk/>
            <pc:sldMk cId="1261746234" sldId="277"/>
            <ac:grpSpMk id="23" creationId="{D7FF5D44-3738-DC44-5417-7F2E8BBE7E10}"/>
          </ac:grpSpMkLst>
        </pc:grpChg>
        <pc:grpChg chg="mod">
          <ac:chgData name="Michaela Popelková" userId="4da947f916a43c95" providerId="LiveId" clId="{B262F989-4BD8-4F7B-B744-57704395C6D4}" dt="2022-08-26T22:14:41.751" v="1668"/>
          <ac:grpSpMkLst>
            <pc:docMk/>
            <pc:sldMk cId="1261746234" sldId="277"/>
            <ac:grpSpMk id="24" creationId="{40F6B680-F32E-A438-DF05-A77868A3CA11}"/>
          </ac:grpSpMkLst>
        </pc:grpChg>
        <pc:grpChg chg="mod">
          <ac:chgData name="Michaela Popelková" userId="4da947f916a43c95" providerId="LiveId" clId="{B262F989-4BD8-4F7B-B744-57704395C6D4}" dt="2022-08-26T22:14:41.751" v="1668"/>
          <ac:grpSpMkLst>
            <pc:docMk/>
            <pc:sldMk cId="1261746234" sldId="277"/>
            <ac:grpSpMk id="27" creationId="{561FD4B3-224E-873D-D80D-F2822CAA981A}"/>
          </ac:grpSpMkLst>
        </pc:grpChg>
        <pc:grpChg chg="del mod topLvl">
          <ac:chgData name="Michaela Popelková" userId="4da947f916a43c95" providerId="LiveId" clId="{B262F989-4BD8-4F7B-B744-57704395C6D4}" dt="2022-08-26T22:14:38.542" v="1666" actId="478"/>
          <ac:grpSpMkLst>
            <pc:docMk/>
            <pc:sldMk cId="1261746234" sldId="277"/>
            <ac:grpSpMk id="31" creationId="{E1D0545D-03AB-4085-B7D5-F088971B9A1D}"/>
          </ac:grpSpMkLst>
        </pc:grpChg>
        <pc:grpChg chg="add del mod">
          <ac:chgData name="Michaela Popelková" userId="4da947f916a43c95" providerId="LiveId" clId="{B262F989-4BD8-4F7B-B744-57704395C6D4}" dt="2022-08-26T22:14:57.821" v="1673" actId="165"/>
          <ac:grpSpMkLst>
            <pc:docMk/>
            <pc:sldMk cId="1261746234" sldId="277"/>
            <ac:grpSpMk id="39" creationId="{2DC7ACF1-3DA5-CB58-D767-D9CF58E75FC9}"/>
          </ac:grpSpMkLst>
        </pc:grpChg>
        <pc:grpChg chg="mod topLvl">
          <ac:chgData name="Michaela Popelková" userId="4da947f916a43c95" providerId="LiveId" clId="{B262F989-4BD8-4F7B-B744-57704395C6D4}" dt="2022-08-26T22:14:57.821" v="1673" actId="165"/>
          <ac:grpSpMkLst>
            <pc:docMk/>
            <pc:sldMk cId="1261746234" sldId="277"/>
            <ac:grpSpMk id="40" creationId="{B6734A70-C88F-ADC0-3293-ACAD77C84F35}"/>
          </ac:grpSpMkLst>
        </pc:grpChg>
        <pc:grpChg chg="mod topLvl">
          <ac:chgData name="Michaela Popelková" userId="4da947f916a43c95" providerId="LiveId" clId="{B262F989-4BD8-4F7B-B744-57704395C6D4}" dt="2022-08-26T22:15:13.172" v="1674" actId="164"/>
          <ac:grpSpMkLst>
            <pc:docMk/>
            <pc:sldMk cId="1261746234" sldId="277"/>
            <ac:grpSpMk id="41" creationId="{0C82E257-35DB-8E2E-2BAA-BDEC477D0813}"/>
          </ac:grpSpMkLst>
        </pc:grpChg>
        <pc:grpChg chg="mod topLvl">
          <ac:chgData name="Michaela Popelková" userId="4da947f916a43c95" providerId="LiveId" clId="{B262F989-4BD8-4F7B-B744-57704395C6D4}" dt="2022-08-26T22:15:13.172" v="1674" actId="164"/>
          <ac:grpSpMkLst>
            <pc:docMk/>
            <pc:sldMk cId="1261746234" sldId="277"/>
            <ac:grpSpMk id="42" creationId="{FFC2D48D-984F-A4F8-9476-15DA89E34336}"/>
          </ac:grpSpMkLst>
        </pc:grpChg>
        <pc:grpChg chg="mod">
          <ac:chgData name="Michaela Popelková" userId="4da947f916a43c95" providerId="LiveId" clId="{B262F989-4BD8-4F7B-B744-57704395C6D4}" dt="2022-08-26T22:14:57.821" v="1673" actId="165"/>
          <ac:grpSpMkLst>
            <pc:docMk/>
            <pc:sldMk cId="1261746234" sldId="277"/>
            <ac:grpSpMk id="45" creationId="{08D189DF-EC93-7608-F936-D7850C5191ED}"/>
          </ac:grpSpMkLst>
        </pc:grpChg>
        <pc:grpChg chg="add mod">
          <ac:chgData name="Michaela Popelková" userId="4da947f916a43c95" providerId="LiveId" clId="{B262F989-4BD8-4F7B-B744-57704395C6D4}" dt="2022-08-26T22:15:13.172" v="1674" actId="164"/>
          <ac:grpSpMkLst>
            <pc:docMk/>
            <pc:sldMk cId="1261746234" sldId="277"/>
            <ac:grpSpMk id="54" creationId="{D42F48C8-2110-69E0-11FD-D96F459F4699}"/>
          </ac:grpSpMkLst>
        </pc:grpChg>
        <pc:picChg chg="mod topLvl">
          <ac:chgData name="Michaela Popelková" userId="4da947f916a43c95" providerId="LiveId" clId="{B262F989-4BD8-4F7B-B744-57704395C6D4}" dt="2022-08-26T22:14:32.548" v="1665" actId="165"/>
          <ac:picMkLst>
            <pc:docMk/>
            <pc:sldMk cId="1261746234" sldId="277"/>
            <ac:picMk id="3" creationId="{E5B6EF37-345B-4575-A815-BF5166808D51}"/>
          </ac:picMkLst>
        </pc:picChg>
        <pc:picChg chg="mod">
          <ac:chgData name="Michaela Popelková" userId="4da947f916a43c95" providerId="LiveId" clId="{B262F989-4BD8-4F7B-B744-57704395C6D4}" dt="2022-08-26T22:14:32.548" v="1665" actId="165"/>
          <ac:picMkLst>
            <pc:docMk/>
            <pc:sldMk cId="1261746234" sldId="277"/>
            <ac:picMk id="5" creationId="{7A028DA1-58F2-694A-FD17-DCF3485F2742}"/>
          </ac:picMkLst>
        </pc:picChg>
        <pc:picChg chg="mod">
          <ac:chgData name="Michaela Popelková" userId="4da947f916a43c95" providerId="LiveId" clId="{B262F989-4BD8-4F7B-B744-57704395C6D4}" dt="2022-08-26T22:14:32.548" v="1665" actId="165"/>
          <ac:picMkLst>
            <pc:docMk/>
            <pc:sldMk cId="1261746234" sldId="277"/>
            <ac:picMk id="11" creationId="{F37A5B34-6F68-442E-6BBC-A932534FE55C}"/>
          </ac:picMkLst>
        </pc:picChg>
        <pc:picChg chg="mod">
          <ac:chgData name="Michaela Popelková" userId="4da947f916a43c95" providerId="LiveId" clId="{B262F989-4BD8-4F7B-B744-57704395C6D4}" dt="2022-08-26T22:14:32.548" v="1665" actId="165"/>
          <ac:picMkLst>
            <pc:docMk/>
            <pc:sldMk cId="1261746234" sldId="277"/>
            <ac:picMk id="16" creationId="{B63C2AC4-FA27-D963-AFA0-02367AFD914B}"/>
          </ac:picMkLst>
        </pc:picChg>
        <pc:picChg chg="mod topLvl">
          <ac:chgData name="Michaela Popelková" userId="4da947f916a43c95" providerId="LiveId" clId="{B262F989-4BD8-4F7B-B744-57704395C6D4}" dt="2022-08-26T22:14:32.548" v="1665" actId="165"/>
          <ac:picMkLst>
            <pc:docMk/>
            <pc:sldMk cId="1261746234" sldId="277"/>
            <ac:picMk id="17" creationId="{B37D2DAA-791C-3B45-7993-F1F07838A5A8}"/>
          </ac:picMkLst>
        </pc:picChg>
        <pc:picChg chg="mod">
          <ac:chgData name="Michaela Popelková" userId="4da947f916a43c95" providerId="LiveId" clId="{B262F989-4BD8-4F7B-B744-57704395C6D4}" dt="2022-08-26T22:14:41.751" v="1668"/>
          <ac:picMkLst>
            <pc:docMk/>
            <pc:sldMk cId="1261746234" sldId="277"/>
            <ac:picMk id="28" creationId="{B4C2345A-FE0E-6633-BFA5-B8F52D560C57}"/>
          </ac:picMkLst>
        </pc:picChg>
        <pc:picChg chg="mod">
          <ac:chgData name="Michaela Popelková" userId="4da947f916a43c95" providerId="LiveId" clId="{B262F989-4BD8-4F7B-B744-57704395C6D4}" dt="2022-08-26T22:14:41.751" v="1668"/>
          <ac:picMkLst>
            <pc:docMk/>
            <pc:sldMk cId="1261746234" sldId="277"/>
            <ac:picMk id="30" creationId="{D8BED743-DAC7-A305-705B-BC46E488DC78}"/>
          </ac:picMkLst>
        </pc:picChg>
        <pc:picChg chg="mod">
          <ac:chgData name="Michaela Popelková" userId="4da947f916a43c95" providerId="LiveId" clId="{B262F989-4BD8-4F7B-B744-57704395C6D4}" dt="2022-08-26T22:14:41.751" v="1668"/>
          <ac:picMkLst>
            <pc:docMk/>
            <pc:sldMk cId="1261746234" sldId="277"/>
            <ac:picMk id="35" creationId="{4689ECEE-8163-7162-D8D7-42D3EBBFA834}"/>
          </ac:picMkLst>
        </pc:picChg>
        <pc:picChg chg="mod">
          <ac:chgData name="Michaela Popelková" userId="4da947f916a43c95" providerId="LiveId" clId="{B262F989-4BD8-4F7B-B744-57704395C6D4}" dt="2022-08-26T22:14:57.821" v="1673" actId="165"/>
          <ac:picMkLst>
            <pc:docMk/>
            <pc:sldMk cId="1261746234" sldId="277"/>
            <ac:picMk id="46" creationId="{3DFCF96D-7738-1768-3DED-3797098FDE54}"/>
          </ac:picMkLst>
        </pc:picChg>
        <pc:picChg chg="mod">
          <ac:chgData name="Michaela Popelková" userId="4da947f916a43c95" providerId="LiveId" clId="{B262F989-4BD8-4F7B-B744-57704395C6D4}" dt="2022-08-26T22:14:57.821" v="1673" actId="165"/>
          <ac:picMkLst>
            <pc:docMk/>
            <pc:sldMk cId="1261746234" sldId="277"/>
            <ac:picMk id="48" creationId="{5EB2DAD4-59B6-1CF0-0295-C0F722BC707A}"/>
          </ac:picMkLst>
        </pc:picChg>
        <pc:picChg chg="mod">
          <ac:chgData name="Michaela Popelková" userId="4da947f916a43c95" providerId="LiveId" clId="{B262F989-4BD8-4F7B-B744-57704395C6D4}" dt="2022-08-26T22:14:57.821" v="1673" actId="165"/>
          <ac:picMkLst>
            <pc:docMk/>
            <pc:sldMk cId="1261746234" sldId="277"/>
            <ac:picMk id="50" creationId="{832E2231-6041-4171-ED43-99CD6E1A2AA4}"/>
          </ac:picMkLst>
        </pc:picChg>
      </pc:sldChg>
      <pc:sldChg chg="addSp delSp modSp mod">
        <pc:chgData name="Michaela Popelková" userId="4da947f916a43c95" providerId="LiveId" clId="{B262F989-4BD8-4F7B-B744-57704395C6D4}" dt="2022-08-26T21:57:49.925" v="1422" actId="164"/>
        <pc:sldMkLst>
          <pc:docMk/>
          <pc:sldMk cId="107852612" sldId="278"/>
        </pc:sldMkLst>
        <pc:spChg chg="mod">
          <ac:chgData name="Michaela Popelková" userId="4da947f916a43c95" providerId="LiveId" clId="{B262F989-4BD8-4F7B-B744-57704395C6D4}" dt="2022-08-26T21:49:17.147" v="1229" actId="165"/>
          <ac:spMkLst>
            <pc:docMk/>
            <pc:sldMk cId="107852612" sldId="278"/>
            <ac:spMk id="3" creationId="{C4854BF2-7875-2F0D-7C2C-9686B386AE7F}"/>
          </ac:spMkLst>
        </pc:spChg>
        <pc:spChg chg="mod topLvl">
          <ac:chgData name="Michaela Popelková" userId="4da947f916a43c95" providerId="LiveId" clId="{B262F989-4BD8-4F7B-B744-57704395C6D4}" dt="2022-08-26T21:57:49.925" v="1422" actId="164"/>
          <ac:spMkLst>
            <pc:docMk/>
            <pc:sldMk cId="107852612" sldId="278"/>
            <ac:spMk id="6" creationId="{CB0D2207-ED2E-49C4-9FF2-D2D44375B58B}"/>
          </ac:spMkLst>
        </pc:spChg>
        <pc:spChg chg="mod topLvl">
          <ac:chgData name="Michaela Popelková" userId="4da947f916a43c95" providerId="LiveId" clId="{B262F989-4BD8-4F7B-B744-57704395C6D4}" dt="2022-08-26T21:57:49.925" v="1422" actId="164"/>
          <ac:spMkLst>
            <pc:docMk/>
            <pc:sldMk cId="107852612" sldId="278"/>
            <ac:spMk id="7" creationId="{C4AAAE45-881C-441D-A941-FEDD8235557D}"/>
          </ac:spMkLst>
        </pc:spChg>
        <pc:spChg chg="mod">
          <ac:chgData name="Michaela Popelková" userId="4da947f916a43c95" providerId="LiveId" clId="{B262F989-4BD8-4F7B-B744-57704395C6D4}" dt="2022-08-26T21:49:17.147" v="1229" actId="165"/>
          <ac:spMkLst>
            <pc:docMk/>
            <pc:sldMk cId="107852612" sldId="278"/>
            <ac:spMk id="8" creationId="{405AE470-A02F-1700-9CE3-C8C55FBD353C}"/>
          </ac:spMkLst>
        </pc:spChg>
        <pc:spChg chg="mod">
          <ac:chgData name="Michaela Popelková" userId="4da947f916a43c95" providerId="LiveId" clId="{B262F989-4BD8-4F7B-B744-57704395C6D4}" dt="2022-08-26T21:49:17.147" v="1229" actId="165"/>
          <ac:spMkLst>
            <pc:docMk/>
            <pc:sldMk cId="107852612" sldId="278"/>
            <ac:spMk id="12" creationId="{21B3E55C-BFB9-B781-0A01-A175A45FA653}"/>
          </ac:spMkLst>
        </pc:spChg>
        <pc:spChg chg="mod">
          <ac:chgData name="Michaela Popelková" userId="4da947f916a43c95" providerId="LiveId" clId="{B262F989-4BD8-4F7B-B744-57704395C6D4}" dt="2022-08-26T21:49:17.147" v="1229" actId="165"/>
          <ac:spMkLst>
            <pc:docMk/>
            <pc:sldMk cId="107852612" sldId="278"/>
            <ac:spMk id="13" creationId="{C8A60825-BF81-E01C-9524-815D5E8A69D4}"/>
          </ac:spMkLst>
        </pc:spChg>
        <pc:spChg chg="mod">
          <ac:chgData name="Michaela Popelková" userId="4da947f916a43c95" providerId="LiveId" clId="{B262F989-4BD8-4F7B-B744-57704395C6D4}" dt="2022-08-26T21:49:17.147" v="1229" actId="165"/>
          <ac:spMkLst>
            <pc:docMk/>
            <pc:sldMk cId="107852612" sldId="278"/>
            <ac:spMk id="15" creationId="{2CC2FF6A-B957-9D40-3049-752BDCDF41A4}"/>
          </ac:spMkLst>
        </pc:spChg>
        <pc:spChg chg="mod topLvl">
          <ac:chgData name="Michaela Popelková" userId="4da947f916a43c95" providerId="LiveId" clId="{B262F989-4BD8-4F7B-B744-57704395C6D4}" dt="2022-08-26T21:57:49.925" v="1422" actId="164"/>
          <ac:spMkLst>
            <pc:docMk/>
            <pc:sldMk cId="107852612" sldId="278"/>
            <ac:spMk id="18" creationId="{47B6D496-E516-4A9B-8DFB-B71D41C8FFAB}"/>
          </ac:spMkLst>
        </pc:spChg>
        <pc:spChg chg="mod topLvl">
          <ac:chgData name="Michaela Popelková" userId="4da947f916a43c95" providerId="LiveId" clId="{B262F989-4BD8-4F7B-B744-57704395C6D4}" dt="2022-08-26T21:57:49.925" v="1422" actId="164"/>
          <ac:spMkLst>
            <pc:docMk/>
            <pc:sldMk cId="107852612" sldId="278"/>
            <ac:spMk id="19" creationId="{881BF104-7173-44C0-B01A-136F6603262A}"/>
          </ac:spMkLst>
        </pc:spChg>
        <pc:spChg chg="mod">
          <ac:chgData name="Michaela Popelková" userId="4da947f916a43c95" providerId="LiveId" clId="{B262F989-4BD8-4F7B-B744-57704395C6D4}" dt="2022-08-26T21:49:26.958" v="1234"/>
          <ac:spMkLst>
            <pc:docMk/>
            <pc:sldMk cId="107852612" sldId="278"/>
            <ac:spMk id="25" creationId="{F1CE6084-29C2-BF0A-8F1C-130E3F4F25C3}"/>
          </ac:spMkLst>
        </pc:spChg>
        <pc:spChg chg="mod">
          <ac:chgData name="Michaela Popelková" userId="4da947f916a43c95" providerId="LiveId" clId="{B262F989-4BD8-4F7B-B744-57704395C6D4}" dt="2022-08-26T21:49:26.958" v="1234"/>
          <ac:spMkLst>
            <pc:docMk/>
            <pc:sldMk cId="107852612" sldId="278"/>
            <ac:spMk id="26" creationId="{4699D37F-50F5-A422-9371-56BB70A56F21}"/>
          </ac:spMkLst>
        </pc:spChg>
        <pc:spChg chg="mod">
          <ac:chgData name="Michaela Popelková" userId="4da947f916a43c95" providerId="LiveId" clId="{B262F989-4BD8-4F7B-B744-57704395C6D4}" dt="2022-08-26T21:49:26.958" v="1234"/>
          <ac:spMkLst>
            <pc:docMk/>
            <pc:sldMk cId="107852612" sldId="278"/>
            <ac:spMk id="29" creationId="{C4AB695F-4F30-E0B0-FA19-5BB8A3F23483}"/>
          </ac:spMkLst>
        </pc:spChg>
        <pc:spChg chg="mod">
          <ac:chgData name="Michaela Popelková" userId="4da947f916a43c95" providerId="LiveId" clId="{B262F989-4BD8-4F7B-B744-57704395C6D4}" dt="2022-08-26T21:49:17.147" v="1229" actId="165"/>
          <ac:spMkLst>
            <pc:docMk/>
            <pc:sldMk cId="107852612" sldId="278"/>
            <ac:spMk id="32" creationId="{89707400-E3AF-4F1E-B626-3A99874C8376}"/>
          </ac:spMkLst>
        </pc:spChg>
        <pc:spChg chg="mod">
          <ac:chgData name="Michaela Popelková" userId="4da947f916a43c95" providerId="LiveId" clId="{B262F989-4BD8-4F7B-B744-57704395C6D4}" dt="2022-08-26T21:49:17.147" v="1229" actId="165"/>
          <ac:spMkLst>
            <pc:docMk/>
            <pc:sldMk cId="107852612" sldId="278"/>
            <ac:spMk id="33" creationId="{91AB9665-1F41-4877-9F65-67791CC98215}"/>
          </ac:spMkLst>
        </pc:spChg>
        <pc:spChg chg="mod">
          <ac:chgData name="Michaela Popelková" userId="4da947f916a43c95" providerId="LiveId" clId="{B262F989-4BD8-4F7B-B744-57704395C6D4}" dt="2022-08-26T21:49:26.958" v="1234"/>
          <ac:spMkLst>
            <pc:docMk/>
            <pc:sldMk cId="107852612" sldId="278"/>
            <ac:spMk id="34" creationId="{6D370C82-8012-CAE5-5A9D-12DBACE7D2FE}"/>
          </ac:spMkLst>
        </pc:spChg>
        <pc:spChg chg="mod">
          <ac:chgData name="Michaela Popelková" userId="4da947f916a43c95" providerId="LiveId" clId="{B262F989-4BD8-4F7B-B744-57704395C6D4}" dt="2022-08-26T21:49:26.958" v="1234"/>
          <ac:spMkLst>
            <pc:docMk/>
            <pc:sldMk cId="107852612" sldId="278"/>
            <ac:spMk id="36" creationId="{D7271988-DB7F-4D3A-049E-0C01EE7D9A5B}"/>
          </ac:spMkLst>
        </pc:spChg>
        <pc:spChg chg="mod">
          <ac:chgData name="Michaela Popelková" userId="4da947f916a43c95" providerId="LiveId" clId="{B262F989-4BD8-4F7B-B744-57704395C6D4}" dt="2022-08-26T21:49:26.958" v="1234"/>
          <ac:spMkLst>
            <pc:docMk/>
            <pc:sldMk cId="107852612" sldId="278"/>
            <ac:spMk id="37" creationId="{31B169CD-0F4F-1D69-BE3C-A5B295062144}"/>
          </ac:spMkLst>
        </pc:spChg>
        <pc:spChg chg="mod">
          <ac:chgData name="Michaela Popelková" userId="4da947f916a43c95" providerId="LiveId" clId="{B262F989-4BD8-4F7B-B744-57704395C6D4}" dt="2022-08-26T21:49:26.958" v="1234"/>
          <ac:spMkLst>
            <pc:docMk/>
            <pc:sldMk cId="107852612" sldId="278"/>
            <ac:spMk id="38" creationId="{803E1516-F2FB-7F90-6AD3-3D010A3077A6}"/>
          </ac:spMkLst>
        </pc:spChg>
        <pc:grpChg chg="del mod topLvl">
          <ac:chgData name="Michaela Popelková" userId="4da947f916a43c95" providerId="LiveId" clId="{B262F989-4BD8-4F7B-B744-57704395C6D4}" dt="2022-08-26T21:49:22.358" v="1231" actId="478"/>
          <ac:grpSpMkLst>
            <pc:docMk/>
            <pc:sldMk cId="107852612" sldId="278"/>
            <ac:grpSpMk id="2" creationId="{92A83606-9301-CCEE-9613-062E58AC7141}"/>
          </ac:grpSpMkLst>
        </pc:grpChg>
        <pc:grpChg chg="del mod topLvl">
          <ac:chgData name="Michaela Popelková" userId="4da947f916a43c95" providerId="LiveId" clId="{B262F989-4BD8-4F7B-B744-57704395C6D4}" dt="2022-08-26T21:49:25.654" v="1233" actId="478"/>
          <ac:grpSpMkLst>
            <pc:docMk/>
            <pc:sldMk cId="107852612" sldId="278"/>
            <ac:grpSpMk id="9" creationId="{AE1EA03A-EF0C-CC00-3666-6EC677C97E27}"/>
          </ac:grpSpMkLst>
        </pc:grpChg>
        <pc:grpChg chg="mod">
          <ac:chgData name="Michaela Popelková" userId="4da947f916a43c95" providerId="LiveId" clId="{B262F989-4BD8-4F7B-B744-57704395C6D4}" dt="2022-08-26T21:49:17.147" v="1229" actId="165"/>
          <ac:grpSpMkLst>
            <pc:docMk/>
            <pc:sldMk cId="107852612" sldId="278"/>
            <ac:grpSpMk id="10" creationId="{FC645B35-7B86-EDC4-F3F6-A813677FE4BE}"/>
          </ac:grpSpMkLst>
        </pc:grpChg>
        <pc:grpChg chg="mod">
          <ac:chgData name="Michaela Popelková" userId="4da947f916a43c95" providerId="LiveId" clId="{B262F989-4BD8-4F7B-B744-57704395C6D4}" dt="2022-08-26T21:49:17.147" v="1229" actId="165"/>
          <ac:grpSpMkLst>
            <pc:docMk/>
            <pc:sldMk cId="107852612" sldId="278"/>
            <ac:grpSpMk id="14" creationId="{086DD8E9-1107-FA29-9E01-79868E3D4925}"/>
          </ac:grpSpMkLst>
        </pc:grpChg>
        <pc:grpChg chg="del">
          <ac:chgData name="Michaela Popelková" userId="4da947f916a43c95" providerId="LiveId" clId="{B262F989-4BD8-4F7B-B744-57704395C6D4}" dt="2022-08-26T21:49:17.147" v="1229" actId="165"/>
          <ac:grpSpMkLst>
            <pc:docMk/>
            <pc:sldMk cId="107852612" sldId="278"/>
            <ac:grpSpMk id="20" creationId="{7BE30C0E-A307-5D38-DEFD-6B1E33034F5E}"/>
          </ac:grpSpMkLst>
        </pc:grpChg>
        <pc:grpChg chg="add mod">
          <ac:chgData name="Michaela Popelková" userId="4da947f916a43c95" providerId="LiveId" clId="{B262F989-4BD8-4F7B-B744-57704395C6D4}" dt="2022-08-26T21:57:49.925" v="1422" actId="164"/>
          <ac:grpSpMkLst>
            <pc:docMk/>
            <pc:sldMk cId="107852612" sldId="278"/>
            <ac:grpSpMk id="21" creationId="{EFBDBFDF-6BD3-14F6-7168-90A3DD94D9E2}"/>
          </ac:grpSpMkLst>
        </pc:grpChg>
        <pc:grpChg chg="mod">
          <ac:chgData name="Michaela Popelková" userId="4da947f916a43c95" providerId="LiveId" clId="{B262F989-4BD8-4F7B-B744-57704395C6D4}" dt="2022-08-26T21:49:26.958" v="1234"/>
          <ac:grpSpMkLst>
            <pc:docMk/>
            <pc:sldMk cId="107852612" sldId="278"/>
            <ac:grpSpMk id="22" creationId="{3577EF74-C806-E91F-9A50-8C59211433AB}"/>
          </ac:grpSpMkLst>
        </pc:grpChg>
        <pc:grpChg chg="mod">
          <ac:chgData name="Michaela Popelková" userId="4da947f916a43c95" providerId="LiveId" clId="{B262F989-4BD8-4F7B-B744-57704395C6D4}" dt="2022-08-26T21:49:26.958" v="1234"/>
          <ac:grpSpMkLst>
            <pc:docMk/>
            <pc:sldMk cId="107852612" sldId="278"/>
            <ac:grpSpMk id="23" creationId="{9238505B-45A3-F837-CB44-ABDCAC47FACB}"/>
          </ac:grpSpMkLst>
        </pc:grpChg>
        <pc:grpChg chg="mod">
          <ac:chgData name="Michaela Popelková" userId="4da947f916a43c95" providerId="LiveId" clId="{B262F989-4BD8-4F7B-B744-57704395C6D4}" dt="2022-08-26T21:49:26.958" v="1234"/>
          <ac:grpSpMkLst>
            <pc:docMk/>
            <pc:sldMk cId="107852612" sldId="278"/>
            <ac:grpSpMk id="24" creationId="{AEFBF609-6866-07BE-C2F9-F287BB439964}"/>
          </ac:grpSpMkLst>
        </pc:grpChg>
        <pc:grpChg chg="mod">
          <ac:chgData name="Michaela Popelková" userId="4da947f916a43c95" providerId="LiveId" clId="{B262F989-4BD8-4F7B-B744-57704395C6D4}" dt="2022-08-26T21:49:26.958" v="1234"/>
          <ac:grpSpMkLst>
            <pc:docMk/>
            <pc:sldMk cId="107852612" sldId="278"/>
            <ac:grpSpMk id="27" creationId="{E0824078-3FF4-3680-6B6F-FEC06C08BB0F}"/>
          </ac:grpSpMkLst>
        </pc:grpChg>
        <pc:grpChg chg="del mod topLvl">
          <ac:chgData name="Michaela Popelková" userId="4da947f916a43c95" providerId="LiveId" clId="{B262F989-4BD8-4F7B-B744-57704395C6D4}" dt="2022-08-26T21:49:20.420" v="1230" actId="478"/>
          <ac:grpSpMkLst>
            <pc:docMk/>
            <pc:sldMk cId="107852612" sldId="278"/>
            <ac:grpSpMk id="31" creationId="{4AD4B4E1-BA66-4C0F-A0DC-D6A47D2ABD59}"/>
          </ac:grpSpMkLst>
        </pc:grpChg>
        <pc:grpChg chg="add mod">
          <ac:chgData name="Michaela Popelková" userId="4da947f916a43c95" providerId="LiveId" clId="{B262F989-4BD8-4F7B-B744-57704395C6D4}" dt="2022-08-26T21:57:49.925" v="1422" actId="164"/>
          <ac:grpSpMkLst>
            <pc:docMk/>
            <pc:sldMk cId="107852612" sldId="278"/>
            <ac:grpSpMk id="39" creationId="{13FE4AD1-CA23-31B8-0BC9-0EBF618FAC54}"/>
          </ac:grpSpMkLst>
        </pc:grpChg>
        <pc:picChg chg="mod topLvl">
          <ac:chgData name="Michaela Popelková" userId="4da947f916a43c95" providerId="LiveId" clId="{B262F989-4BD8-4F7B-B744-57704395C6D4}" dt="2022-08-26T21:57:49.925" v="1422" actId="164"/>
          <ac:picMkLst>
            <pc:docMk/>
            <pc:sldMk cId="107852612" sldId="278"/>
            <ac:picMk id="4" creationId="{E368B386-A511-45F3-A4D2-832F826259C0}"/>
          </ac:picMkLst>
        </pc:picChg>
        <pc:picChg chg="mod">
          <ac:chgData name="Michaela Popelková" userId="4da947f916a43c95" providerId="LiveId" clId="{B262F989-4BD8-4F7B-B744-57704395C6D4}" dt="2022-08-26T21:49:17.147" v="1229" actId="165"/>
          <ac:picMkLst>
            <pc:docMk/>
            <pc:sldMk cId="107852612" sldId="278"/>
            <ac:picMk id="5" creationId="{2C76E0D4-158C-99C5-4195-1B28BC5C5EFE}"/>
          </ac:picMkLst>
        </pc:picChg>
        <pc:picChg chg="mod">
          <ac:chgData name="Michaela Popelková" userId="4da947f916a43c95" providerId="LiveId" clId="{B262F989-4BD8-4F7B-B744-57704395C6D4}" dt="2022-08-26T21:49:17.147" v="1229" actId="165"/>
          <ac:picMkLst>
            <pc:docMk/>
            <pc:sldMk cId="107852612" sldId="278"/>
            <ac:picMk id="11" creationId="{CB0DEF23-3CBE-5021-368F-E33C7A2F3196}"/>
          </ac:picMkLst>
        </pc:picChg>
        <pc:picChg chg="mod">
          <ac:chgData name="Michaela Popelková" userId="4da947f916a43c95" providerId="LiveId" clId="{B262F989-4BD8-4F7B-B744-57704395C6D4}" dt="2022-08-26T21:49:17.147" v="1229" actId="165"/>
          <ac:picMkLst>
            <pc:docMk/>
            <pc:sldMk cId="107852612" sldId="278"/>
            <ac:picMk id="16" creationId="{305F9EA4-46F7-BC5C-C108-35BED2E2A3AE}"/>
          </ac:picMkLst>
        </pc:picChg>
        <pc:picChg chg="mod topLvl">
          <ac:chgData name="Michaela Popelková" userId="4da947f916a43c95" providerId="LiveId" clId="{B262F989-4BD8-4F7B-B744-57704395C6D4}" dt="2022-08-26T21:57:49.925" v="1422" actId="164"/>
          <ac:picMkLst>
            <pc:docMk/>
            <pc:sldMk cId="107852612" sldId="278"/>
            <ac:picMk id="17" creationId="{84226F9A-0899-EDC4-4120-B03D961B6D8A}"/>
          </ac:picMkLst>
        </pc:picChg>
        <pc:picChg chg="mod">
          <ac:chgData name="Michaela Popelková" userId="4da947f916a43c95" providerId="LiveId" clId="{B262F989-4BD8-4F7B-B744-57704395C6D4}" dt="2022-08-26T21:49:26.958" v="1234"/>
          <ac:picMkLst>
            <pc:docMk/>
            <pc:sldMk cId="107852612" sldId="278"/>
            <ac:picMk id="28" creationId="{F73370F4-FA0E-16A0-A69E-0CA3343AC469}"/>
          </ac:picMkLst>
        </pc:picChg>
        <pc:picChg chg="mod">
          <ac:chgData name="Michaela Popelková" userId="4da947f916a43c95" providerId="LiveId" clId="{B262F989-4BD8-4F7B-B744-57704395C6D4}" dt="2022-08-26T21:49:26.958" v="1234"/>
          <ac:picMkLst>
            <pc:docMk/>
            <pc:sldMk cId="107852612" sldId="278"/>
            <ac:picMk id="30" creationId="{71FA35DC-19AE-1505-3C59-CF34F81EE442}"/>
          </ac:picMkLst>
        </pc:picChg>
        <pc:picChg chg="mod">
          <ac:chgData name="Michaela Popelková" userId="4da947f916a43c95" providerId="LiveId" clId="{B262F989-4BD8-4F7B-B744-57704395C6D4}" dt="2022-08-26T21:49:26.958" v="1234"/>
          <ac:picMkLst>
            <pc:docMk/>
            <pc:sldMk cId="107852612" sldId="278"/>
            <ac:picMk id="35" creationId="{37A5F306-08AF-D6BD-DAA1-10E84AD7E97C}"/>
          </ac:picMkLst>
        </pc:picChg>
      </pc:sldChg>
      <pc:sldChg chg="addSp delSp modSp mod">
        <pc:chgData name="Michaela Popelková" userId="4da947f916a43c95" providerId="LiveId" clId="{B262F989-4BD8-4F7B-B744-57704395C6D4}" dt="2022-08-26T22:47:05.694" v="1919" actId="20577"/>
        <pc:sldMkLst>
          <pc:docMk/>
          <pc:sldMk cId="1750913366" sldId="283"/>
        </pc:sldMkLst>
        <pc:spChg chg="mod">
          <ac:chgData name="Michaela Popelková" userId="4da947f916a43c95" providerId="LiveId" clId="{B262F989-4BD8-4F7B-B744-57704395C6D4}" dt="2022-08-26T22:13:14.684" v="1653" actId="165"/>
          <ac:spMkLst>
            <pc:docMk/>
            <pc:sldMk cId="1750913366" sldId="283"/>
            <ac:spMk id="3" creationId="{FC651095-1664-3BD4-53BC-A00AC27B4D4F}"/>
          </ac:spMkLst>
        </pc:spChg>
        <pc:spChg chg="mod">
          <ac:chgData name="Michaela Popelková" userId="4da947f916a43c95" providerId="LiveId" clId="{B262F989-4BD8-4F7B-B744-57704395C6D4}" dt="2022-08-26T22:13:14.684" v="1653" actId="165"/>
          <ac:spMkLst>
            <pc:docMk/>
            <pc:sldMk cId="1750913366" sldId="283"/>
            <ac:spMk id="5" creationId="{F271C6AA-37FA-76EE-FF59-CC2442F69ADB}"/>
          </ac:spMkLst>
        </pc:spChg>
        <pc:spChg chg="mod topLvl">
          <ac:chgData name="Michaela Popelková" userId="4da947f916a43c95" providerId="LiveId" clId="{B262F989-4BD8-4F7B-B744-57704395C6D4}" dt="2022-08-26T22:13:14.684" v="1653" actId="165"/>
          <ac:spMkLst>
            <pc:docMk/>
            <pc:sldMk cId="1750913366" sldId="283"/>
            <ac:spMk id="6" creationId="{CB0D2207-ED2E-49C4-9FF2-D2D44375B58B}"/>
          </ac:spMkLst>
        </pc:spChg>
        <pc:spChg chg="mod topLvl">
          <ac:chgData name="Michaela Popelková" userId="4da947f916a43c95" providerId="LiveId" clId="{B262F989-4BD8-4F7B-B744-57704395C6D4}" dt="2022-08-26T22:13:14.684" v="1653" actId="165"/>
          <ac:spMkLst>
            <pc:docMk/>
            <pc:sldMk cId="1750913366" sldId="283"/>
            <ac:spMk id="7" creationId="{C4AAAE45-881C-441D-A941-FEDD8235557D}"/>
          </ac:spMkLst>
        </pc:spChg>
        <pc:spChg chg="mod">
          <ac:chgData name="Michaela Popelková" userId="4da947f916a43c95" providerId="LiveId" clId="{B262F989-4BD8-4F7B-B744-57704395C6D4}" dt="2022-08-26T22:13:14.684" v="1653" actId="165"/>
          <ac:spMkLst>
            <pc:docMk/>
            <pc:sldMk cId="1750913366" sldId="283"/>
            <ac:spMk id="11" creationId="{98C01ABA-4CA3-1EF9-D77A-FAEF9D2C3D9E}"/>
          </ac:spMkLst>
        </pc:spChg>
        <pc:spChg chg="mod">
          <ac:chgData name="Michaela Popelková" userId="4da947f916a43c95" providerId="LiveId" clId="{B262F989-4BD8-4F7B-B744-57704395C6D4}" dt="2022-08-26T22:13:14.684" v="1653" actId="165"/>
          <ac:spMkLst>
            <pc:docMk/>
            <pc:sldMk cId="1750913366" sldId="283"/>
            <ac:spMk id="13" creationId="{47F57775-118D-4B9D-B4A9-D3183A37777D}"/>
          </ac:spMkLst>
        </pc:spChg>
        <pc:spChg chg="mod">
          <ac:chgData name="Michaela Popelková" userId="4da947f916a43c95" providerId="LiveId" clId="{B262F989-4BD8-4F7B-B744-57704395C6D4}" dt="2022-08-26T22:13:14.684" v="1653" actId="165"/>
          <ac:spMkLst>
            <pc:docMk/>
            <pc:sldMk cId="1750913366" sldId="283"/>
            <ac:spMk id="15" creationId="{72B9573B-6738-A907-5867-CCBE2AFFC0E4}"/>
          </ac:spMkLst>
        </pc:spChg>
        <pc:spChg chg="mod topLvl">
          <ac:chgData name="Michaela Popelková" userId="4da947f916a43c95" providerId="LiveId" clId="{B262F989-4BD8-4F7B-B744-57704395C6D4}" dt="2022-08-26T22:13:14.684" v="1653" actId="165"/>
          <ac:spMkLst>
            <pc:docMk/>
            <pc:sldMk cId="1750913366" sldId="283"/>
            <ac:spMk id="18" creationId="{47B6D496-E516-4A9B-8DFB-B71D41C8FFAB}"/>
          </ac:spMkLst>
        </pc:spChg>
        <pc:spChg chg="mod topLvl">
          <ac:chgData name="Michaela Popelková" userId="4da947f916a43c95" providerId="LiveId" clId="{B262F989-4BD8-4F7B-B744-57704395C6D4}" dt="2022-08-26T22:47:05.694" v="1919" actId="20577"/>
          <ac:spMkLst>
            <pc:docMk/>
            <pc:sldMk cId="1750913366" sldId="283"/>
            <ac:spMk id="19" creationId="{881BF104-7173-44C0-B01A-136F6603262A}"/>
          </ac:spMkLst>
        </pc:spChg>
        <pc:spChg chg="mod">
          <ac:chgData name="Michaela Popelková" userId="4da947f916a43c95" providerId="LiveId" clId="{B262F989-4BD8-4F7B-B744-57704395C6D4}" dt="2022-08-26T22:13:26.385" v="1658"/>
          <ac:spMkLst>
            <pc:docMk/>
            <pc:sldMk cId="1750913366" sldId="283"/>
            <ac:spMk id="25" creationId="{C6F2D161-2C72-231B-E88A-A0116BAE3430}"/>
          </ac:spMkLst>
        </pc:spChg>
        <pc:spChg chg="mod">
          <ac:chgData name="Michaela Popelková" userId="4da947f916a43c95" providerId="LiveId" clId="{B262F989-4BD8-4F7B-B744-57704395C6D4}" dt="2022-08-26T22:13:26.385" v="1658"/>
          <ac:spMkLst>
            <pc:docMk/>
            <pc:sldMk cId="1750913366" sldId="283"/>
            <ac:spMk id="26" creationId="{41C8F07D-210E-E554-8D1C-BE09B01F30F9}"/>
          </ac:spMkLst>
        </pc:spChg>
        <pc:spChg chg="mod">
          <ac:chgData name="Michaela Popelková" userId="4da947f916a43c95" providerId="LiveId" clId="{B262F989-4BD8-4F7B-B744-57704395C6D4}" dt="2022-08-26T22:13:26.385" v="1658"/>
          <ac:spMkLst>
            <pc:docMk/>
            <pc:sldMk cId="1750913366" sldId="283"/>
            <ac:spMk id="29" creationId="{4970B521-51FD-B032-D4DD-6491DAF01D08}"/>
          </ac:spMkLst>
        </pc:spChg>
        <pc:spChg chg="mod">
          <ac:chgData name="Michaela Popelková" userId="4da947f916a43c95" providerId="LiveId" clId="{B262F989-4BD8-4F7B-B744-57704395C6D4}" dt="2022-08-26T22:13:14.684" v="1653" actId="165"/>
          <ac:spMkLst>
            <pc:docMk/>
            <pc:sldMk cId="1750913366" sldId="283"/>
            <ac:spMk id="32" creationId="{8B5B7BF9-EEF4-4108-8DC5-6CB19E88FA5F}"/>
          </ac:spMkLst>
        </pc:spChg>
        <pc:spChg chg="mod">
          <ac:chgData name="Michaela Popelková" userId="4da947f916a43c95" providerId="LiveId" clId="{B262F989-4BD8-4F7B-B744-57704395C6D4}" dt="2022-08-26T22:13:14.684" v="1653" actId="165"/>
          <ac:spMkLst>
            <pc:docMk/>
            <pc:sldMk cId="1750913366" sldId="283"/>
            <ac:spMk id="33" creationId="{29C69CA5-4A4B-4359-A2F3-9DF2B8445334}"/>
          </ac:spMkLst>
        </pc:spChg>
        <pc:spChg chg="mod">
          <ac:chgData name="Michaela Popelková" userId="4da947f916a43c95" providerId="LiveId" clId="{B262F989-4BD8-4F7B-B744-57704395C6D4}" dt="2022-08-26T22:13:26.385" v="1658"/>
          <ac:spMkLst>
            <pc:docMk/>
            <pc:sldMk cId="1750913366" sldId="283"/>
            <ac:spMk id="34" creationId="{4A62821F-8E65-4FE3-CA85-30D6D580E3C9}"/>
          </ac:spMkLst>
        </pc:spChg>
        <pc:spChg chg="mod">
          <ac:chgData name="Michaela Popelková" userId="4da947f916a43c95" providerId="LiveId" clId="{B262F989-4BD8-4F7B-B744-57704395C6D4}" dt="2022-08-26T22:13:26.385" v="1658"/>
          <ac:spMkLst>
            <pc:docMk/>
            <pc:sldMk cId="1750913366" sldId="283"/>
            <ac:spMk id="36" creationId="{20A0BEDE-4E14-06A4-A357-6A87FD52E3CE}"/>
          </ac:spMkLst>
        </pc:spChg>
        <pc:spChg chg="mod">
          <ac:chgData name="Michaela Popelková" userId="4da947f916a43c95" providerId="LiveId" clId="{B262F989-4BD8-4F7B-B744-57704395C6D4}" dt="2022-08-26T22:13:26.385" v="1658"/>
          <ac:spMkLst>
            <pc:docMk/>
            <pc:sldMk cId="1750913366" sldId="283"/>
            <ac:spMk id="37" creationId="{0173441B-9405-DF44-CE9B-EA8E9BB793A1}"/>
          </ac:spMkLst>
        </pc:spChg>
        <pc:spChg chg="mod">
          <ac:chgData name="Michaela Popelková" userId="4da947f916a43c95" providerId="LiveId" clId="{B262F989-4BD8-4F7B-B744-57704395C6D4}" dt="2022-08-26T22:13:26.385" v="1658"/>
          <ac:spMkLst>
            <pc:docMk/>
            <pc:sldMk cId="1750913366" sldId="283"/>
            <ac:spMk id="38" creationId="{AFB398B6-61F7-8F30-D852-B63F0A652139}"/>
          </ac:spMkLst>
        </pc:spChg>
        <pc:grpChg chg="del mod topLvl">
          <ac:chgData name="Michaela Popelková" userId="4da947f916a43c95" providerId="LiveId" clId="{B262F989-4BD8-4F7B-B744-57704395C6D4}" dt="2022-08-26T22:13:20.417" v="1655" actId="478"/>
          <ac:grpSpMkLst>
            <pc:docMk/>
            <pc:sldMk cId="1750913366" sldId="283"/>
            <ac:grpSpMk id="2" creationId="{15807443-427C-BA69-0C33-D0A9F57FE2DA}"/>
          </ac:grpSpMkLst>
        </pc:grpChg>
        <pc:grpChg chg="del mod topLvl">
          <ac:chgData name="Michaela Popelková" userId="4da947f916a43c95" providerId="LiveId" clId="{B262F989-4BD8-4F7B-B744-57704395C6D4}" dt="2022-08-26T22:13:23.345" v="1657" actId="478"/>
          <ac:grpSpMkLst>
            <pc:docMk/>
            <pc:sldMk cId="1750913366" sldId="283"/>
            <ac:grpSpMk id="8" creationId="{D54E6959-3F43-8A15-C406-2E1AFB6D0DEF}"/>
          </ac:grpSpMkLst>
        </pc:grpChg>
        <pc:grpChg chg="mod">
          <ac:chgData name="Michaela Popelková" userId="4da947f916a43c95" providerId="LiveId" clId="{B262F989-4BD8-4F7B-B744-57704395C6D4}" dt="2022-08-26T22:13:14.684" v="1653" actId="165"/>
          <ac:grpSpMkLst>
            <pc:docMk/>
            <pc:sldMk cId="1750913366" sldId="283"/>
            <ac:grpSpMk id="9" creationId="{009F0517-3E39-1A1D-9469-0663EBBF9EB5}"/>
          </ac:grpSpMkLst>
        </pc:grpChg>
        <pc:grpChg chg="mod">
          <ac:chgData name="Michaela Popelková" userId="4da947f916a43c95" providerId="LiveId" clId="{B262F989-4BD8-4F7B-B744-57704395C6D4}" dt="2022-08-26T22:13:14.684" v="1653" actId="165"/>
          <ac:grpSpMkLst>
            <pc:docMk/>
            <pc:sldMk cId="1750913366" sldId="283"/>
            <ac:grpSpMk id="14" creationId="{922248C3-DD8C-E9BC-E745-315F67960158}"/>
          </ac:grpSpMkLst>
        </pc:grpChg>
        <pc:grpChg chg="del">
          <ac:chgData name="Michaela Popelková" userId="4da947f916a43c95" providerId="LiveId" clId="{B262F989-4BD8-4F7B-B744-57704395C6D4}" dt="2022-08-26T22:13:14.684" v="1653" actId="165"/>
          <ac:grpSpMkLst>
            <pc:docMk/>
            <pc:sldMk cId="1750913366" sldId="283"/>
            <ac:grpSpMk id="20" creationId="{B3029ECA-D894-B5FD-C9B8-85A0625EFAE5}"/>
          </ac:grpSpMkLst>
        </pc:grpChg>
        <pc:grpChg chg="add mod">
          <ac:chgData name="Michaela Popelková" userId="4da947f916a43c95" providerId="LiveId" clId="{B262F989-4BD8-4F7B-B744-57704395C6D4}" dt="2022-08-26T22:13:26.385" v="1658"/>
          <ac:grpSpMkLst>
            <pc:docMk/>
            <pc:sldMk cId="1750913366" sldId="283"/>
            <ac:grpSpMk id="21" creationId="{981E5640-9B3E-625F-F218-1D88D4CE7293}"/>
          </ac:grpSpMkLst>
        </pc:grpChg>
        <pc:grpChg chg="mod">
          <ac:chgData name="Michaela Popelková" userId="4da947f916a43c95" providerId="LiveId" clId="{B262F989-4BD8-4F7B-B744-57704395C6D4}" dt="2022-08-26T22:13:26.385" v="1658"/>
          <ac:grpSpMkLst>
            <pc:docMk/>
            <pc:sldMk cId="1750913366" sldId="283"/>
            <ac:grpSpMk id="22" creationId="{1711D4F3-7006-5776-ECE9-5F6283B4D04C}"/>
          </ac:grpSpMkLst>
        </pc:grpChg>
        <pc:grpChg chg="mod">
          <ac:chgData name="Michaela Popelková" userId="4da947f916a43c95" providerId="LiveId" clId="{B262F989-4BD8-4F7B-B744-57704395C6D4}" dt="2022-08-26T22:13:26.385" v="1658"/>
          <ac:grpSpMkLst>
            <pc:docMk/>
            <pc:sldMk cId="1750913366" sldId="283"/>
            <ac:grpSpMk id="23" creationId="{CE217284-BE72-ECE3-03DB-87EDAB401E41}"/>
          </ac:grpSpMkLst>
        </pc:grpChg>
        <pc:grpChg chg="mod">
          <ac:chgData name="Michaela Popelková" userId="4da947f916a43c95" providerId="LiveId" clId="{B262F989-4BD8-4F7B-B744-57704395C6D4}" dt="2022-08-26T22:13:26.385" v="1658"/>
          <ac:grpSpMkLst>
            <pc:docMk/>
            <pc:sldMk cId="1750913366" sldId="283"/>
            <ac:grpSpMk id="24" creationId="{F6BFC61B-23AE-A230-72CD-8C38A26E6663}"/>
          </ac:grpSpMkLst>
        </pc:grpChg>
        <pc:grpChg chg="mod">
          <ac:chgData name="Michaela Popelková" userId="4da947f916a43c95" providerId="LiveId" clId="{B262F989-4BD8-4F7B-B744-57704395C6D4}" dt="2022-08-26T22:13:26.385" v="1658"/>
          <ac:grpSpMkLst>
            <pc:docMk/>
            <pc:sldMk cId="1750913366" sldId="283"/>
            <ac:grpSpMk id="27" creationId="{F01C50EB-792D-A84F-BDA5-90DAFF9E2DB8}"/>
          </ac:grpSpMkLst>
        </pc:grpChg>
        <pc:grpChg chg="del mod topLvl">
          <ac:chgData name="Michaela Popelková" userId="4da947f916a43c95" providerId="LiveId" clId="{B262F989-4BD8-4F7B-B744-57704395C6D4}" dt="2022-08-26T22:13:18.161" v="1654" actId="478"/>
          <ac:grpSpMkLst>
            <pc:docMk/>
            <pc:sldMk cId="1750913366" sldId="283"/>
            <ac:grpSpMk id="31" creationId="{75C86B83-5DBE-4816-9347-5928E1A902D7}"/>
          </ac:grpSpMkLst>
        </pc:grpChg>
        <pc:picChg chg="mod">
          <ac:chgData name="Michaela Popelková" userId="4da947f916a43c95" providerId="LiveId" clId="{B262F989-4BD8-4F7B-B744-57704395C6D4}" dt="2022-08-26T22:13:14.684" v="1653" actId="165"/>
          <ac:picMkLst>
            <pc:docMk/>
            <pc:sldMk cId="1750913366" sldId="283"/>
            <ac:picMk id="4" creationId="{7C5BA72C-3C67-47D8-D20C-4A68A213CD9B}"/>
          </ac:picMkLst>
        </pc:picChg>
        <pc:picChg chg="mod">
          <ac:chgData name="Michaela Popelková" userId="4da947f916a43c95" providerId="LiveId" clId="{B262F989-4BD8-4F7B-B744-57704395C6D4}" dt="2022-08-26T22:13:14.684" v="1653" actId="165"/>
          <ac:picMkLst>
            <pc:docMk/>
            <pc:sldMk cId="1750913366" sldId="283"/>
            <ac:picMk id="10" creationId="{070310D6-AF05-DB29-47DD-6244D0A02A10}"/>
          </ac:picMkLst>
        </pc:picChg>
        <pc:picChg chg="mod topLvl">
          <ac:chgData name="Michaela Popelková" userId="4da947f916a43c95" providerId="LiveId" clId="{B262F989-4BD8-4F7B-B744-57704395C6D4}" dt="2022-08-26T22:13:14.684" v="1653" actId="165"/>
          <ac:picMkLst>
            <pc:docMk/>
            <pc:sldMk cId="1750913366" sldId="283"/>
            <ac:picMk id="12" creationId="{5C6041F1-512A-40E2-9301-2185411A119E}"/>
          </ac:picMkLst>
        </pc:picChg>
        <pc:picChg chg="mod">
          <ac:chgData name="Michaela Popelková" userId="4da947f916a43c95" providerId="LiveId" clId="{B262F989-4BD8-4F7B-B744-57704395C6D4}" dt="2022-08-26T22:13:14.684" v="1653" actId="165"/>
          <ac:picMkLst>
            <pc:docMk/>
            <pc:sldMk cId="1750913366" sldId="283"/>
            <ac:picMk id="16" creationId="{70E7C921-3FAE-170F-B679-49147BFFCAF2}"/>
          </ac:picMkLst>
        </pc:picChg>
        <pc:picChg chg="mod topLvl">
          <ac:chgData name="Michaela Popelková" userId="4da947f916a43c95" providerId="LiveId" clId="{B262F989-4BD8-4F7B-B744-57704395C6D4}" dt="2022-08-26T22:13:14.684" v="1653" actId="165"/>
          <ac:picMkLst>
            <pc:docMk/>
            <pc:sldMk cId="1750913366" sldId="283"/>
            <ac:picMk id="17" creationId="{E3A78153-88F8-EB8E-61E5-D6F9538B36DB}"/>
          </ac:picMkLst>
        </pc:picChg>
        <pc:picChg chg="mod">
          <ac:chgData name="Michaela Popelková" userId="4da947f916a43c95" providerId="LiveId" clId="{B262F989-4BD8-4F7B-B744-57704395C6D4}" dt="2022-08-26T22:13:26.385" v="1658"/>
          <ac:picMkLst>
            <pc:docMk/>
            <pc:sldMk cId="1750913366" sldId="283"/>
            <ac:picMk id="28" creationId="{3D384116-5A6D-A3C2-3DC0-6A87F86FF087}"/>
          </ac:picMkLst>
        </pc:picChg>
        <pc:picChg chg="mod">
          <ac:chgData name="Michaela Popelková" userId="4da947f916a43c95" providerId="LiveId" clId="{B262F989-4BD8-4F7B-B744-57704395C6D4}" dt="2022-08-26T22:13:26.385" v="1658"/>
          <ac:picMkLst>
            <pc:docMk/>
            <pc:sldMk cId="1750913366" sldId="283"/>
            <ac:picMk id="30" creationId="{45B2A611-6829-3A2B-1D03-EF4EB3535C59}"/>
          </ac:picMkLst>
        </pc:picChg>
        <pc:picChg chg="mod">
          <ac:chgData name="Michaela Popelková" userId="4da947f916a43c95" providerId="LiveId" clId="{B262F989-4BD8-4F7B-B744-57704395C6D4}" dt="2022-08-26T22:13:26.385" v="1658"/>
          <ac:picMkLst>
            <pc:docMk/>
            <pc:sldMk cId="1750913366" sldId="283"/>
            <ac:picMk id="35" creationId="{980D357B-C38B-B555-5277-E5FB9F673983}"/>
          </ac:picMkLst>
        </pc:picChg>
      </pc:sldChg>
      <pc:sldChg chg="addSp delSp modSp mod">
        <pc:chgData name="Michaela Popelková" userId="4da947f916a43c95" providerId="LiveId" clId="{B262F989-4BD8-4F7B-B744-57704395C6D4}" dt="2022-08-28T01:03:47.708" v="2231" actId="164"/>
        <pc:sldMkLst>
          <pc:docMk/>
          <pc:sldMk cId="983191359" sldId="293"/>
        </pc:sldMkLst>
        <pc:spChg chg="mod topLvl">
          <ac:chgData name="Michaela Popelková" userId="4da947f916a43c95" providerId="LiveId" clId="{B262F989-4BD8-4F7B-B744-57704395C6D4}" dt="2022-08-28T01:03:47.708" v="2231" actId="164"/>
          <ac:spMkLst>
            <pc:docMk/>
            <pc:sldMk cId="983191359" sldId="293"/>
            <ac:spMk id="3" creationId="{0FA88B47-E417-42DF-9954-02FCED7A53B6}"/>
          </ac:spMkLst>
        </pc:spChg>
        <pc:spChg chg="mod">
          <ac:chgData name="Michaela Popelková" userId="4da947f916a43c95" providerId="LiveId" clId="{B262F989-4BD8-4F7B-B744-57704395C6D4}" dt="2022-08-26T23:44:24.887" v="2230" actId="165"/>
          <ac:spMkLst>
            <pc:docMk/>
            <pc:sldMk cId="983191359" sldId="293"/>
            <ac:spMk id="5" creationId="{CF121020-33C5-4F0A-9316-D6F715D55E39}"/>
          </ac:spMkLst>
        </pc:spChg>
        <pc:spChg chg="mod topLvl">
          <ac:chgData name="Michaela Popelková" userId="4da947f916a43c95" providerId="LiveId" clId="{B262F989-4BD8-4F7B-B744-57704395C6D4}" dt="2022-08-28T01:03:47.708" v="2231" actId="164"/>
          <ac:spMkLst>
            <pc:docMk/>
            <pc:sldMk cId="983191359" sldId="293"/>
            <ac:spMk id="6" creationId="{CB0D2207-ED2E-49C4-9FF2-D2D44375B58B}"/>
          </ac:spMkLst>
        </pc:spChg>
        <pc:spChg chg="mod topLvl">
          <ac:chgData name="Michaela Popelková" userId="4da947f916a43c95" providerId="LiveId" clId="{B262F989-4BD8-4F7B-B744-57704395C6D4}" dt="2022-08-28T01:03:47.708" v="2231" actId="164"/>
          <ac:spMkLst>
            <pc:docMk/>
            <pc:sldMk cId="983191359" sldId="293"/>
            <ac:spMk id="7" creationId="{C4AAAE45-881C-441D-A941-FEDD8235557D}"/>
          </ac:spMkLst>
        </pc:spChg>
        <pc:spChg chg="mod">
          <ac:chgData name="Michaela Popelková" userId="4da947f916a43c95" providerId="LiveId" clId="{B262F989-4BD8-4F7B-B744-57704395C6D4}" dt="2022-08-26T23:44:24.887" v="2230" actId="165"/>
          <ac:spMkLst>
            <pc:docMk/>
            <pc:sldMk cId="983191359" sldId="293"/>
            <ac:spMk id="8" creationId="{95ED4DE4-775B-3CBE-F8CB-EAD1E5B26D41}"/>
          </ac:spMkLst>
        </pc:spChg>
        <pc:spChg chg="mod">
          <ac:chgData name="Michaela Popelková" userId="4da947f916a43c95" providerId="LiveId" clId="{B262F989-4BD8-4F7B-B744-57704395C6D4}" dt="2022-08-26T23:44:24.887" v="2230" actId="165"/>
          <ac:spMkLst>
            <pc:docMk/>
            <pc:sldMk cId="983191359" sldId="293"/>
            <ac:spMk id="11" creationId="{55AAFF5A-9A7F-EF31-628B-38789A02C1B3}"/>
          </ac:spMkLst>
        </pc:spChg>
        <pc:spChg chg="mod">
          <ac:chgData name="Michaela Popelková" userId="4da947f916a43c95" providerId="LiveId" clId="{B262F989-4BD8-4F7B-B744-57704395C6D4}" dt="2022-08-26T21:34:13.806" v="415"/>
          <ac:spMkLst>
            <pc:docMk/>
            <pc:sldMk cId="983191359" sldId="293"/>
            <ac:spMk id="14" creationId="{5CCDFE81-5EBF-369A-BAD8-C707062A2931}"/>
          </ac:spMkLst>
        </pc:spChg>
        <pc:spChg chg="mod">
          <ac:chgData name="Michaela Popelková" userId="4da947f916a43c95" providerId="LiveId" clId="{B262F989-4BD8-4F7B-B744-57704395C6D4}" dt="2022-08-26T21:34:13.806" v="415"/>
          <ac:spMkLst>
            <pc:docMk/>
            <pc:sldMk cId="983191359" sldId="293"/>
            <ac:spMk id="15" creationId="{935EF7F0-AF5D-1198-BF6A-AF5655E23948}"/>
          </ac:spMkLst>
        </pc:spChg>
        <pc:spChg chg="mod">
          <ac:chgData name="Michaela Popelková" userId="4da947f916a43c95" providerId="LiveId" clId="{B262F989-4BD8-4F7B-B744-57704395C6D4}" dt="2022-08-26T21:34:13.806" v="415"/>
          <ac:spMkLst>
            <pc:docMk/>
            <pc:sldMk cId="983191359" sldId="293"/>
            <ac:spMk id="17" creationId="{2444C594-5D8A-232E-AA31-A36F4DEE77B7}"/>
          </ac:spMkLst>
        </pc:spChg>
        <pc:spChg chg="mod topLvl">
          <ac:chgData name="Michaela Popelková" userId="4da947f916a43c95" providerId="LiveId" clId="{B262F989-4BD8-4F7B-B744-57704395C6D4}" dt="2022-08-28T01:03:47.708" v="2231" actId="164"/>
          <ac:spMkLst>
            <pc:docMk/>
            <pc:sldMk cId="983191359" sldId="293"/>
            <ac:spMk id="18" creationId="{47B6D496-E516-4A9B-8DFB-B71D41C8FFAB}"/>
          </ac:spMkLst>
        </pc:spChg>
        <pc:spChg chg="mod topLvl">
          <ac:chgData name="Michaela Popelková" userId="4da947f916a43c95" providerId="LiveId" clId="{B262F989-4BD8-4F7B-B744-57704395C6D4}" dt="2022-08-28T01:03:47.708" v="2231" actId="164"/>
          <ac:spMkLst>
            <pc:docMk/>
            <pc:sldMk cId="983191359" sldId="293"/>
            <ac:spMk id="19" creationId="{881BF104-7173-44C0-B01A-136F6603262A}"/>
          </ac:spMkLst>
        </pc:spChg>
        <pc:spChg chg="mod">
          <ac:chgData name="Michaela Popelková" userId="4da947f916a43c95" providerId="LiveId" clId="{B262F989-4BD8-4F7B-B744-57704395C6D4}" dt="2022-08-26T21:34:13.806" v="415"/>
          <ac:spMkLst>
            <pc:docMk/>
            <pc:sldMk cId="983191359" sldId="293"/>
            <ac:spMk id="20" creationId="{70EDBF70-DFD7-4FCD-6595-8EB5C91D8C40}"/>
          </ac:spMkLst>
        </pc:spChg>
        <pc:spChg chg="mod">
          <ac:chgData name="Michaela Popelková" userId="4da947f916a43c95" providerId="LiveId" clId="{B262F989-4BD8-4F7B-B744-57704395C6D4}" dt="2022-08-26T21:34:13.806" v="415"/>
          <ac:spMkLst>
            <pc:docMk/>
            <pc:sldMk cId="983191359" sldId="293"/>
            <ac:spMk id="28" creationId="{4F3372E6-FC61-98E6-3FE1-CD8B6D9A3A98}"/>
          </ac:spMkLst>
        </pc:spChg>
        <pc:spChg chg="mod">
          <ac:chgData name="Michaela Popelková" userId="4da947f916a43c95" providerId="LiveId" clId="{B262F989-4BD8-4F7B-B744-57704395C6D4}" dt="2022-08-26T21:34:13.806" v="415"/>
          <ac:spMkLst>
            <pc:docMk/>
            <pc:sldMk cId="983191359" sldId="293"/>
            <ac:spMk id="33" creationId="{4445C570-5554-3B4F-2F93-BEA403199368}"/>
          </ac:spMkLst>
        </pc:spChg>
        <pc:spChg chg="mod">
          <ac:chgData name="Michaela Popelková" userId="4da947f916a43c95" providerId="LiveId" clId="{B262F989-4BD8-4F7B-B744-57704395C6D4}" dt="2022-08-26T23:44:24.887" v="2230" actId="165"/>
          <ac:spMkLst>
            <pc:docMk/>
            <pc:sldMk cId="983191359" sldId="293"/>
            <ac:spMk id="38" creationId="{2C661C71-77CC-4B59-8B28-F64E06795A6C}"/>
          </ac:spMkLst>
        </pc:spChg>
        <pc:spChg chg="mod">
          <ac:chgData name="Michaela Popelková" userId="4da947f916a43c95" providerId="LiveId" clId="{B262F989-4BD8-4F7B-B744-57704395C6D4}" dt="2022-08-26T21:34:13.806" v="415"/>
          <ac:spMkLst>
            <pc:docMk/>
            <pc:sldMk cId="983191359" sldId="293"/>
            <ac:spMk id="39" creationId="{E7AE508F-18C8-FDD9-86EB-EB0F4E22B601}"/>
          </ac:spMkLst>
        </pc:spChg>
        <pc:spChg chg="mod">
          <ac:chgData name="Michaela Popelková" userId="4da947f916a43c95" providerId="LiveId" clId="{B262F989-4BD8-4F7B-B744-57704395C6D4}" dt="2022-08-26T21:34:13.806" v="415"/>
          <ac:spMkLst>
            <pc:docMk/>
            <pc:sldMk cId="983191359" sldId="293"/>
            <ac:spMk id="40" creationId="{037B23DA-9F6D-2B97-D69F-568C90765C06}"/>
          </ac:spMkLst>
        </pc:spChg>
        <pc:spChg chg="mod">
          <ac:chgData name="Michaela Popelková" userId="4da947f916a43c95" providerId="LiveId" clId="{B262F989-4BD8-4F7B-B744-57704395C6D4}" dt="2022-08-26T21:34:13.806" v="415"/>
          <ac:spMkLst>
            <pc:docMk/>
            <pc:sldMk cId="983191359" sldId="293"/>
            <ac:spMk id="42" creationId="{B32F110D-EDFC-D190-5200-9E11DCF59376}"/>
          </ac:spMkLst>
        </pc:spChg>
        <pc:spChg chg="mod">
          <ac:chgData name="Michaela Popelková" userId="4da947f916a43c95" providerId="LiveId" clId="{B262F989-4BD8-4F7B-B744-57704395C6D4}" dt="2022-08-26T21:34:13.806" v="415"/>
          <ac:spMkLst>
            <pc:docMk/>
            <pc:sldMk cId="983191359" sldId="293"/>
            <ac:spMk id="44" creationId="{0D9D9B98-7999-7E58-AADC-6F1E4EA10ADC}"/>
          </ac:spMkLst>
        </pc:spChg>
        <pc:spChg chg="mod">
          <ac:chgData name="Michaela Popelková" userId="4da947f916a43c95" providerId="LiveId" clId="{B262F989-4BD8-4F7B-B744-57704395C6D4}" dt="2022-08-26T21:34:13.806" v="415"/>
          <ac:spMkLst>
            <pc:docMk/>
            <pc:sldMk cId="983191359" sldId="293"/>
            <ac:spMk id="48" creationId="{4C237673-D1EF-DEA5-3EC2-B110C9A9B6A6}"/>
          </ac:spMkLst>
        </pc:spChg>
        <pc:spChg chg="mod">
          <ac:chgData name="Michaela Popelková" userId="4da947f916a43c95" providerId="LiveId" clId="{B262F989-4BD8-4F7B-B744-57704395C6D4}" dt="2022-08-26T21:34:13.806" v="415"/>
          <ac:spMkLst>
            <pc:docMk/>
            <pc:sldMk cId="983191359" sldId="293"/>
            <ac:spMk id="50" creationId="{B76BCA3E-C0C6-FC44-23C4-A45D16C617EE}"/>
          </ac:spMkLst>
        </pc:spChg>
        <pc:spChg chg="mod">
          <ac:chgData name="Michaela Popelková" userId="4da947f916a43c95" providerId="LiveId" clId="{B262F989-4BD8-4F7B-B744-57704395C6D4}" dt="2022-08-26T23:44:24.887" v="2230" actId="165"/>
          <ac:spMkLst>
            <pc:docMk/>
            <pc:sldMk cId="983191359" sldId="293"/>
            <ac:spMk id="52" creationId="{8261267C-3E54-B809-DAA5-122644C87D27}"/>
          </ac:spMkLst>
        </pc:spChg>
        <pc:spChg chg="mod">
          <ac:chgData name="Michaela Popelková" userId="4da947f916a43c95" providerId="LiveId" clId="{B262F989-4BD8-4F7B-B744-57704395C6D4}" dt="2022-08-26T23:44:24.887" v="2230" actId="165"/>
          <ac:spMkLst>
            <pc:docMk/>
            <pc:sldMk cId="983191359" sldId="293"/>
            <ac:spMk id="53" creationId="{B243E916-495E-DB68-2DAB-705F04C7ED8F}"/>
          </ac:spMkLst>
        </pc:spChg>
        <pc:spChg chg="mod">
          <ac:chgData name="Michaela Popelková" userId="4da947f916a43c95" providerId="LiveId" clId="{B262F989-4BD8-4F7B-B744-57704395C6D4}" dt="2022-08-26T23:44:24.887" v="2230" actId="165"/>
          <ac:spMkLst>
            <pc:docMk/>
            <pc:sldMk cId="983191359" sldId="293"/>
            <ac:spMk id="56" creationId="{9DE6EBFB-77B8-6375-A121-2D885E9A13FF}"/>
          </ac:spMkLst>
        </pc:spChg>
        <pc:grpChg chg="del">
          <ac:chgData name="Michaela Popelková" userId="4da947f916a43c95" providerId="LiveId" clId="{B262F989-4BD8-4F7B-B744-57704395C6D4}" dt="2022-08-26T21:32:24.607" v="373" actId="478"/>
          <ac:grpSpMkLst>
            <pc:docMk/>
            <pc:sldMk cId="983191359" sldId="293"/>
            <ac:grpSpMk id="2" creationId="{3655990A-3F94-C913-0696-AE28B61E304D}"/>
          </ac:grpSpMkLst>
        </pc:grpChg>
        <pc:grpChg chg="add mod">
          <ac:chgData name="Michaela Popelková" userId="4da947f916a43c95" providerId="LiveId" clId="{B262F989-4BD8-4F7B-B744-57704395C6D4}" dt="2022-08-28T01:03:47.708" v="2231" actId="164"/>
          <ac:grpSpMkLst>
            <pc:docMk/>
            <pc:sldMk cId="983191359" sldId="293"/>
            <ac:grpSpMk id="2" creationId="{AC7692AA-8D89-6452-61EF-A083128FED69}"/>
          </ac:grpSpMkLst>
        </pc:grpChg>
        <pc:grpChg chg="add mod topLvl">
          <ac:chgData name="Michaela Popelková" userId="4da947f916a43c95" providerId="LiveId" clId="{B262F989-4BD8-4F7B-B744-57704395C6D4}" dt="2022-08-28T01:03:47.708" v="2231" actId="164"/>
          <ac:grpSpMkLst>
            <pc:docMk/>
            <pc:sldMk cId="983191359" sldId="293"/>
            <ac:grpSpMk id="4" creationId="{1AA27A8E-5B07-C360-E048-690CA8C89E28}"/>
          </ac:grpSpMkLst>
        </pc:grpChg>
        <pc:grpChg chg="add del mod">
          <ac:chgData name="Michaela Popelková" userId="4da947f916a43c95" providerId="LiveId" clId="{B262F989-4BD8-4F7B-B744-57704395C6D4}" dt="2022-08-26T21:34:18.040" v="416"/>
          <ac:grpSpMkLst>
            <pc:docMk/>
            <pc:sldMk cId="983191359" sldId="293"/>
            <ac:grpSpMk id="12" creationId="{6B4DED74-63AB-4550-D734-3766D3969737}"/>
          </ac:grpSpMkLst>
        </pc:grpChg>
        <pc:grpChg chg="del mod">
          <ac:chgData name="Michaela Popelková" userId="4da947f916a43c95" providerId="LiveId" clId="{B262F989-4BD8-4F7B-B744-57704395C6D4}" dt="2022-08-26T21:34:13.156" v="414" actId="478"/>
          <ac:grpSpMkLst>
            <pc:docMk/>
            <pc:sldMk cId="983191359" sldId="293"/>
            <ac:grpSpMk id="21" creationId="{4B538994-1692-F1D0-8000-96745E4FAEC9}"/>
          </ac:grpSpMkLst>
        </pc:grpChg>
        <pc:grpChg chg="mod">
          <ac:chgData name="Michaela Popelková" userId="4da947f916a43c95" providerId="LiveId" clId="{B262F989-4BD8-4F7B-B744-57704395C6D4}" dt="2022-08-26T21:34:13.806" v="415"/>
          <ac:grpSpMkLst>
            <pc:docMk/>
            <pc:sldMk cId="983191359" sldId="293"/>
            <ac:grpSpMk id="29" creationId="{B36C5B6C-2D0E-3DDF-90B3-0928DC83526F}"/>
          </ac:grpSpMkLst>
        </pc:grpChg>
        <pc:grpChg chg="mod">
          <ac:chgData name="Michaela Popelková" userId="4da947f916a43c95" providerId="LiveId" clId="{B262F989-4BD8-4F7B-B744-57704395C6D4}" dt="2022-08-26T21:34:13.806" v="415"/>
          <ac:grpSpMkLst>
            <pc:docMk/>
            <pc:sldMk cId="983191359" sldId="293"/>
            <ac:grpSpMk id="34" creationId="{A8EA132A-A335-D9BB-D1E1-39BD1DEE91E1}"/>
          </ac:grpSpMkLst>
        </pc:grpChg>
        <pc:grpChg chg="mod">
          <ac:chgData name="Michaela Popelková" userId="4da947f916a43c95" providerId="LiveId" clId="{B262F989-4BD8-4F7B-B744-57704395C6D4}" dt="2022-08-26T21:34:13.806" v="415"/>
          <ac:grpSpMkLst>
            <pc:docMk/>
            <pc:sldMk cId="983191359" sldId="293"/>
            <ac:grpSpMk id="36" creationId="{E8D127F5-9D13-4D32-D5A8-4E0BF1907B08}"/>
          </ac:grpSpMkLst>
        </pc:grpChg>
        <pc:grpChg chg="mod">
          <ac:chgData name="Michaela Popelková" userId="4da947f916a43c95" providerId="LiveId" clId="{B262F989-4BD8-4F7B-B744-57704395C6D4}" dt="2022-08-26T21:34:13.806" v="415"/>
          <ac:grpSpMkLst>
            <pc:docMk/>
            <pc:sldMk cId="983191359" sldId="293"/>
            <ac:grpSpMk id="41" creationId="{9A982D94-D319-DDC0-0FDE-2A3412E8F0AF}"/>
          </ac:grpSpMkLst>
        </pc:grpChg>
        <pc:grpChg chg="mod topLvl">
          <ac:chgData name="Michaela Popelková" userId="4da947f916a43c95" providerId="LiveId" clId="{B262F989-4BD8-4F7B-B744-57704395C6D4}" dt="2022-08-28T01:03:47.708" v="2231" actId="164"/>
          <ac:grpSpMkLst>
            <pc:docMk/>
            <pc:sldMk cId="983191359" sldId="293"/>
            <ac:grpSpMk id="46" creationId="{99F07162-DAE1-4A45-A527-3A9C04B2DF14}"/>
          </ac:grpSpMkLst>
        </pc:grpChg>
        <pc:grpChg chg="add del mod">
          <ac:chgData name="Michaela Popelková" userId="4da947f916a43c95" providerId="LiveId" clId="{B262F989-4BD8-4F7B-B744-57704395C6D4}" dt="2022-08-26T21:34:18.040" v="416"/>
          <ac:grpSpMkLst>
            <pc:docMk/>
            <pc:sldMk cId="983191359" sldId="293"/>
            <ac:grpSpMk id="47" creationId="{627C7C04-99C3-FF48-F61B-1E4C1C047A08}"/>
          </ac:grpSpMkLst>
        </pc:grpChg>
        <pc:grpChg chg="add mod topLvl">
          <ac:chgData name="Michaela Popelková" userId="4da947f916a43c95" providerId="LiveId" clId="{B262F989-4BD8-4F7B-B744-57704395C6D4}" dt="2022-08-28T01:03:47.708" v="2231" actId="164"/>
          <ac:grpSpMkLst>
            <pc:docMk/>
            <pc:sldMk cId="983191359" sldId="293"/>
            <ac:grpSpMk id="51" creationId="{72CE0722-6015-A74D-66A7-2263FB00BA34}"/>
          </ac:grpSpMkLst>
        </pc:grpChg>
        <pc:grpChg chg="mod">
          <ac:chgData name="Michaela Popelková" userId="4da947f916a43c95" providerId="LiveId" clId="{B262F989-4BD8-4F7B-B744-57704395C6D4}" dt="2022-08-26T23:44:24.887" v="2230" actId="165"/>
          <ac:grpSpMkLst>
            <pc:docMk/>
            <pc:sldMk cId="983191359" sldId="293"/>
            <ac:grpSpMk id="54" creationId="{7ECC5416-2F8B-33EC-264E-3A3B93AF27CF}"/>
          </ac:grpSpMkLst>
        </pc:grpChg>
        <pc:grpChg chg="add del mod topLvl">
          <ac:chgData name="Michaela Popelková" userId="4da947f916a43c95" providerId="LiveId" clId="{B262F989-4BD8-4F7B-B744-57704395C6D4}" dt="2022-08-26T23:44:24.887" v="2230" actId="165"/>
          <ac:grpSpMkLst>
            <pc:docMk/>
            <pc:sldMk cId="983191359" sldId="293"/>
            <ac:grpSpMk id="58" creationId="{B52ECADA-09C4-029C-788A-92D33B92AFC8}"/>
          </ac:grpSpMkLst>
        </pc:grpChg>
        <pc:grpChg chg="add del mod">
          <ac:chgData name="Michaela Popelková" userId="4da947f916a43c95" providerId="LiveId" clId="{B262F989-4BD8-4F7B-B744-57704395C6D4}" dt="2022-08-26T21:58:28.098" v="1430" actId="165"/>
          <ac:grpSpMkLst>
            <pc:docMk/>
            <pc:sldMk cId="983191359" sldId="293"/>
            <ac:grpSpMk id="59" creationId="{1ED0BA3D-DF97-765E-1BA1-6A36F7C462F1}"/>
          </ac:grpSpMkLst>
        </pc:grpChg>
        <pc:picChg chg="mod">
          <ac:chgData name="Michaela Popelková" userId="4da947f916a43c95" providerId="LiveId" clId="{B262F989-4BD8-4F7B-B744-57704395C6D4}" dt="2022-08-26T23:44:24.887" v="2230" actId="165"/>
          <ac:picMkLst>
            <pc:docMk/>
            <pc:sldMk cId="983191359" sldId="293"/>
            <ac:picMk id="9" creationId="{5A176D9B-BC6A-B0A0-8E1B-761434043C70}"/>
          </ac:picMkLst>
        </pc:picChg>
        <pc:picChg chg="mod topLvl">
          <ac:chgData name="Michaela Popelková" userId="4da947f916a43c95" providerId="LiveId" clId="{B262F989-4BD8-4F7B-B744-57704395C6D4}" dt="2022-08-28T01:03:47.708" v="2231" actId="164"/>
          <ac:picMkLst>
            <pc:docMk/>
            <pc:sldMk cId="983191359" sldId="293"/>
            <ac:picMk id="27" creationId="{07EFD3AD-41DC-4565-8067-2BCEA9CC95A5}"/>
          </ac:picMkLst>
        </pc:picChg>
        <pc:picChg chg="mod topLvl">
          <ac:chgData name="Michaela Popelková" userId="4da947f916a43c95" providerId="LiveId" clId="{B262F989-4BD8-4F7B-B744-57704395C6D4}" dt="2022-08-28T01:03:47.708" v="2231" actId="164"/>
          <ac:picMkLst>
            <pc:docMk/>
            <pc:sldMk cId="983191359" sldId="293"/>
            <ac:picMk id="32" creationId="{1AEF6221-3A17-E0FB-2506-AFF5FDD70AE9}"/>
          </ac:picMkLst>
        </pc:picChg>
        <pc:picChg chg="mod">
          <ac:chgData name="Michaela Popelková" userId="4da947f916a43c95" providerId="LiveId" clId="{B262F989-4BD8-4F7B-B744-57704395C6D4}" dt="2022-08-26T21:34:13.806" v="415"/>
          <ac:picMkLst>
            <pc:docMk/>
            <pc:sldMk cId="983191359" sldId="293"/>
            <ac:picMk id="35" creationId="{CFB19FC9-805C-843C-AB7C-F9E732034567}"/>
          </ac:picMkLst>
        </pc:picChg>
        <pc:picChg chg="mod">
          <ac:chgData name="Michaela Popelková" userId="4da947f916a43c95" providerId="LiveId" clId="{B262F989-4BD8-4F7B-B744-57704395C6D4}" dt="2022-08-26T21:34:13.806" v="415"/>
          <ac:picMkLst>
            <pc:docMk/>
            <pc:sldMk cId="983191359" sldId="293"/>
            <ac:picMk id="37" creationId="{D0E353BD-276F-9C75-04E6-02867C5F5A7F}"/>
          </ac:picMkLst>
        </pc:picChg>
        <pc:picChg chg="mod">
          <ac:chgData name="Michaela Popelková" userId="4da947f916a43c95" providerId="LiveId" clId="{B262F989-4BD8-4F7B-B744-57704395C6D4}" dt="2022-08-26T21:34:13.806" v="415"/>
          <ac:picMkLst>
            <pc:docMk/>
            <pc:sldMk cId="983191359" sldId="293"/>
            <ac:picMk id="43" creationId="{5632F84E-8939-D20D-63E1-2B065767E751}"/>
          </ac:picMkLst>
        </pc:picChg>
        <pc:picChg chg="mod">
          <ac:chgData name="Michaela Popelková" userId="4da947f916a43c95" providerId="LiveId" clId="{B262F989-4BD8-4F7B-B744-57704395C6D4}" dt="2022-08-26T21:34:13.806" v="415"/>
          <ac:picMkLst>
            <pc:docMk/>
            <pc:sldMk cId="983191359" sldId="293"/>
            <ac:picMk id="45" creationId="{196FAA83-73C0-C7AC-9269-CABDB015283C}"/>
          </ac:picMkLst>
        </pc:picChg>
        <pc:picChg chg="mod">
          <ac:chgData name="Michaela Popelková" userId="4da947f916a43c95" providerId="LiveId" clId="{B262F989-4BD8-4F7B-B744-57704395C6D4}" dt="2022-08-26T21:34:13.806" v="415"/>
          <ac:picMkLst>
            <pc:docMk/>
            <pc:sldMk cId="983191359" sldId="293"/>
            <ac:picMk id="49" creationId="{44FACBDC-A62C-C4E1-9072-90A5E247CB99}"/>
          </ac:picMkLst>
        </pc:picChg>
        <pc:picChg chg="mod">
          <ac:chgData name="Michaela Popelková" userId="4da947f916a43c95" providerId="LiveId" clId="{B262F989-4BD8-4F7B-B744-57704395C6D4}" dt="2022-08-26T23:44:24.887" v="2230" actId="165"/>
          <ac:picMkLst>
            <pc:docMk/>
            <pc:sldMk cId="983191359" sldId="293"/>
            <ac:picMk id="55" creationId="{1F457F76-4D55-B772-991C-C1B8276C7827}"/>
          </ac:picMkLst>
        </pc:picChg>
        <pc:picChg chg="mod">
          <ac:chgData name="Michaela Popelková" userId="4da947f916a43c95" providerId="LiveId" clId="{B262F989-4BD8-4F7B-B744-57704395C6D4}" dt="2022-08-26T23:44:24.887" v="2230" actId="165"/>
          <ac:picMkLst>
            <pc:docMk/>
            <pc:sldMk cId="983191359" sldId="293"/>
            <ac:picMk id="57" creationId="{CB511A10-07D4-5E34-213F-3B6F78F38F5A}"/>
          </ac:picMkLst>
        </pc:picChg>
      </pc:sldChg>
      <pc:sldChg chg="addSp delSp modSp mod">
        <pc:chgData name="Michaela Popelková" userId="4da947f916a43c95" providerId="LiveId" clId="{B262F989-4BD8-4F7B-B744-57704395C6D4}" dt="2022-08-28T01:03:56.399" v="2232" actId="164"/>
        <pc:sldMkLst>
          <pc:docMk/>
          <pc:sldMk cId="4182595171" sldId="294"/>
        </pc:sldMkLst>
        <pc:spChg chg="mod topLvl">
          <ac:chgData name="Michaela Popelková" userId="4da947f916a43c95" providerId="LiveId" clId="{B262F989-4BD8-4F7B-B744-57704395C6D4}" dt="2022-08-28T01:03:56.399" v="2232" actId="164"/>
          <ac:spMkLst>
            <pc:docMk/>
            <pc:sldMk cId="4182595171" sldId="294"/>
            <ac:spMk id="6" creationId="{CB0D2207-ED2E-49C4-9FF2-D2D44375B58B}"/>
          </ac:spMkLst>
        </pc:spChg>
        <pc:spChg chg="mod topLvl">
          <ac:chgData name="Michaela Popelková" userId="4da947f916a43c95" providerId="LiveId" clId="{B262F989-4BD8-4F7B-B744-57704395C6D4}" dt="2022-08-28T01:03:56.399" v="2232" actId="164"/>
          <ac:spMkLst>
            <pc:docMk/>
            <pc:sldMk cId="4182595171" sldId="294"/>
            <ac:spMk id="7" creationId="{C4AAAE45-881C-441D-A941-FEDD8235557D}"/>
          </ac:spMkLst>
        </pc:spChg>
        <pc:spChg chg="mod topLvl">
          <ac:chgData name="Michaela Popelková" userId="4da947f916a43c95" providerId="LiveId" clId="{B262F989-4BD8-4F7B-B744-57704395C6D4}" dt="2022-08-28T01:03:56.399" v="2232" actId="164"/>
          <ac:spMkLst>
            <pc:docMk/>
            <pc:sldMk cId="4182595171" sldId="294"/>
            <ac:spMk id="8" creationId="{3CE28E64-9DFF-495E-943E-1EF7A3AC4AEC}"/>
          </ac:spMkLst>
        </pc:spChg>
        <pc:spChg chg="mod topLvl">
          <ac:chgData name="Michaela Popelková" userId="4da947f916a43c95" providerId="LiveId" clId="{B262F989-4BD8-4F7B-B744-57704395C6D4}" dt="2022-08-26T21:35:04.051" v="422" actId="164"/>
          <ac:spMkLst>
            <pc:docMk/>
            <pc:sldMk cId="4182595171" sldId="294"/>
            <ac:spMk id="12" creationId="{6C786725-7AA4-28FB-EA5B-55A1A199DE3B}"/>
          </ac:spMkLst>
        </pc:spChg>
        <pc:spChg chg="mod topLvl">
          <ac:chgData name="Michaela Popelková" userId="4da947f916a43c95" providerId="LiveId" clId="{B262F989-4BD8-4F7B-B744-57704395C6D4}" dt="2022-08-26T21:35:04.051" v="422" actId="164"/>
          <ac:spMkLst>
            <pc:docMk/>
            <pc:sldMk cId="4182595171" sldId="294"/>
            <ac:spMk id="13" creationId="{BFB8AABE-BB33-724A-6B6F-530D309BA5EB}"/>
          </ac:spMkLst>
        </pc:spChg>
        <pc:spChg chg="mod">
          <ac:chgData name="Michaela Popelková" userId="4da947f916a43c95" providerId="LiveId" clId="{B262F989-4BD8-4F7B-B744-57704395C6D4}" dt="2022-08-26T21:34:37.453" v="420" actId="165"/>
          <ac:spMkLst>
            <pc:docMk/>
            <pc:sldMk cId="4182595171" sldId="294"/>
            <ac:spMk id="15" creationId="{5B77C06A-9C9C-28FC-FFF5-09673D7C7179}"/>
          </ac:spMkLst>
        </pc:spChg>
        <pc:spChg chg="mod topLvl">
          <ac:chgData name="Michaela Popelková" userId="4da947f916a43c95" providerId="LiveId" clId="{B262F989-4BD8-4F7B-B744-57704395C6D4}" dt="2022-08-28T01:03:56.399" v="2232" actId="164"/>
          <ac:spMkLst>
            <pc:docMk/>
            <pc:sldMk cId="4182595171" sldId="294"/>
            <ac:spMk id="18" creationId="{47B6D496-E516-4A9B-8DFB-B71D41C8FFAB}"/>
          </ac:spMkLst>
        </pc:spChg>
        <pc:spChg chg="mod topLvl">
          <ac:chgData name="Michaela Popelková" userId="4da947f916a43c95" providerId="LiveId" clId="{B262F989-4BD8-4F7B-B744-57704395C6D4}" dt="2022-08-28T01:03:56.399" v="2232" actId="164"/>
          <ac:spMkLst>
            <pc:docMk/>
            <pc:sldMk cId="4182595171" sldId="294"/>
            <ac:spMk id="19" creationId="{881BF104-7173-44C0-B01A-136F6603262A}"/>
          </ac:spMkLst>
        </pc:spChg>
        <pc:spChg chg="mod topLvl">
          <ac:chgData name="Michaela Popelková" userId="4da947f916a43c95" providerId="LiveId" clId="{B262F989-4BD8-4F7B-B744-57704395C6D4}" dt="2022-08-26T21:33:47.105" v="411" actId="165"/>
          <ac:spMkLst>
            <pc:docMk/>
            <pc:sldMk cId="4182595171" sldId="294"/>
            <ac:spMk id="21" creationId="{12EEE0AF-4CA4-60F9-3A21-A57BC6B51745}"/>
          </ac:spMkLst>
        </pc:spChg>
        <pc:spChg chg="mod topLvl">
          <ac:chgData name="Michaela Popelková" userId="4da947f916a43c95" providerId="LiveId" clId="{B262F989-4BD8-4F7B-B744-57704395C6D4}" dt="2022-08-26T21:33:47.105" v="411" actId="165"/>
          <ac:spMkLst>
            <pc:docMk/>
            <pc:sldMk cId="4182595171" sldId="294"/>
            <ac:spMk id="23" creationId="{9AF17D55-3C3E-0B80-4A36-96DB5C2AB925}"/>
          </ac:spMkLst>
        </pc:spChg>
        <pc:spChg chg="mod">
          <ac:chgData name="Michaela Popelková" userId="4da947f916a43c95" providerId="LiveId" clId="{B262F989-4BD8-4F7B-B744-57704395C6D4}" dt="2022-08-26T21:34:03.907" v="412" actId="165"/>
          <ac:spMkLst>
            <pc:docMk/>
            <pc:sldMk cId="4182595171" sldId="294"/>
            <ac:spMk id="51" creationId="{9C93B14D-BD0F-E427-FDB3-4BD3E6FBFB8A}"/>
          </ac:spMkLst>
        </pc:spChg>
        <pc:spChg chg="mod topLvl">
          <ac:chgData name="Michaela Popelková" userId="4da947f916a43c95" providerId="LiveId" clId="{B262F989-4BD8-4F7B-B744-57704395C6D4}" dt="2022-08-28T01:03:56.399" v="2232" actId="164"/>
          <ac:spMkLst>
            <pc:docMk/>
            <pc:sldMk cId="4182595171" sldId="294"/>
            <ac:spMk id="59" creationId="{66B2D7F9-AB54-3EC4-61B9-8A5F8758E6B3}"/>
          </ac:spMkLst>
        </pc:spChg>
        <pc:grpChg chg="add mod">
          <ac:chgData name="Michaela Popelková" userId="4da947f916a43c95" providerId="LiveId" clId="{B262F989-4BD8-4F7B-B744-57704395C6D4}" dt="2022-08-28T01:03:56.399" v="2232" actId="164"/>
          <ac:grpSpMkLst>
            <pc:docMk/>
            <pc:sldMk cId="4182595171" sldId="294"/>
            <ac:grpSpMk id="2" creationId="{58D2DD1F-463C-78DB-422E-EBC83E224A49}"/>
          </ac:grpSpMkLst>
        </pc:grpChg>
        <pc:grpChg chg="add mod">
          <ac:chgData name="Michaela Popelková" userId="4da947f916a43c95" providerId="LiveId" clId="{B262F989-4BD8-4F7B-B744-57704395C6D4}" dt="2022-08-28T01:03:56.399" v="2232" actId="164"/>
          <ac:grpSpMkLst>
            <pc:docMk/>
            <pc:sldMk cId="4182595171" sldId="294"/>
            <ac:grpSpMk id="3" creationId="{DDC4974E-3C2B-629B-0BDB-273A6C74C382}"/>
          </ac:grpSpMkLst>
        </pc:grpChg>
        <pc:grpChg chg="add del mod">
          <ac:chgData name="Michaela Popelková" userId="4da947f916a43c95" providerId="LiveId" clId="{B262F989-4BD8-4F7B-B744-57704395C6D4}" dt="2022-08-28T01:03:56.399" v="2232" actId="164"/>
          <ac:grpSpMkLst>
            <pc:docMk/>
            <pc:sldMk cId="4182595171" sldId="294"/>
            <ac:grpSpMk id="4" creationId="{8B73E246-807E-C3C7-084F-47958B2E75B9}"/>
          </ac:grpSpMkLst>
        </pc:grpChg>
        <pc:grpChg chg="del mod topLvl">
          <ac:chgData name="Michaela Popelková" userId="4da947f916a43c95" providerId="LiveId" clId="{B262F989-4BD8-4F7B-B744-57704395C6D4}" dt="2022-08-26T21:34:33.406" v="419" actId="165"/>
          <ac:grpSpMkLst>
            <pc:docMk/>
            <pc:sldMk cId="4182595171" sldId="294"/>
            <ac:grpSpMk id="9" creationId="{A5DE0CD3-A3BB-8DFF-2C5A-DD95AE686C04}"/>
          </ac:grpSpMkLst>
        </pc:grpChg>
        <pc:grpChg chg="del mod topLvl">
          <ac:chgData name="Michaela Popelková" userId="4da947f916a43c95" providerId="LiveId" clId="{B262F989-4BD8-4F7B-B744-57704395C6D4}" dt="2022-08-26T21:34:37.453" v="420" actId="165"/>
          <ac:grpSpMkLst>
            <pc:docMk/>
            <pc:sldMk cId="4182595171" sldId="294"/>
            <ac:grpSpMk id="10" creationId="{7BE65479-496E-66CB-CCD2-FCCE48D28F2E}"/>
          </ac:grpSpMkLst>
        </pc:grpChg>
        <pc:grpChg chg="mod topLvl">
          <ac:chgData name="Michaela Popelková" userId="4da947f916a43c95" providerId="LiveId" clId="{B262F989-4BD8-4F7B-B744-57704395C6D4}" dt="2022-08-26T21:35:04.051" v="422" actId="164"/>
          <ac:grpSpMkLst>
            <pc:docMk/>
            <pc:sldMk cId="4182595171" sldId="294"/>
            <ac:grpSpMk id="14" creationId="{F090156D-E277-E586-4E43-AA7E5156F2CF}"/>
          </ac:grpSpMkLst>
        </pc:grpChg>
        <pc:grpChg chg="add del mod">
          <ac:chgData name="Michaela Popelková" userId="4da947f916a43c95" providerId="LiveId" clId="{B262F989-4BD8-4F7B-B744-57704395C6D4}" dt="2022-08-26T21:34:03.907" v="412" actId="165"/>
          <ac:grpSpMkLst>
            <pc:docMk/>
            <pc:sldMk cId="4182595171" sldId="294"/>
            <ac:grpSpMk id="20" creationId="{13599F57-EF45-E2B8-3C5D-BEF61A4ECCE5}"/>
          </ac:grpSpMkLst>
        </pc:grpChg>
        <pc:grpChg chg="mod topLvl">
          <ac:chgData name="Michaela Popelková" userId="4da947f916a43c95" providerId="LiveId" clId="{B262F989-4BD8-4F7B-B744-57704395C6D4}" dt="2022-08-28T01:03:56.399" v="2232" actId="164"/>
          <ac:grpSpMkLst>
            <pc:docMk/>
            <pc:sldMk cId="4182595171" sldId="294"/>
            <ac:grpSpMk id="50" creationId="{0F268630-BD56-5974-05BC-65061B25E372}"/>
          </ac:grpSpMkLst>
        </pc:grpChg>
        <pc:picChg chg="mod topLvl">
          <ac:chgData name="Michaela Popelková" userId="4da947f916a43c95" providerId="LiveId" clId="{B262F989-4BD8-4F7B-B744-57704395C6D4}" dt="2022-08-26T21:35:04.051" v="422" actId="164"/>
          <ac:picMkLst>
            <pc:docMk/>
            <pc:sldMk cId="4182595171" sldId="294"/>
            <ac:picMk id="11" creationId="{7A45808D-E689-D2D8-DED4-FE7296865AB1}"/>
          </ac:picMkLst>
        </pc:picChg>
        <pc:picChg chg="mod">
          <ac:chgData name="Michaela Popelková" userId="4da947f916a43c95" providerId="LiveId" clId="{B262F989-4BD8-4F7B-B744-57704395C6D4}" dt="2022-08-26T21:34:37.453" v="420" actId="165"/>
          <ac:picMkLst>
            <pc:docMk/>
            <pc:sldMk cId="4182595171" sldId="294"/>
            <ac:picMk id="16" creationId="{EF25E170-4107-7277-C1C2-05A99639018F}"/>
          </ac:picMkLst>
        </pc:picChg>
        <pc:picChg chg="mod topLvl">
          <ac:chgData name="Michaela Popelková" userId="4da947f916a43c95" providerId="LiveId" clId="{B262F989-4BD8-4F7B-B744-57704395C6D4}" dt="2022-08-28T01:03:56.399" v="2232" actId="164"/>
          <ac:picMkLst>
            <pc:docMk/>
            <pc:sldMk cId="4182595171" sldId="294"/>
            <ac:picMk id="17" creationId="{DE47A144-180E-5E6A-50D8-F8386037DAAB}"/>
          </ac:picMkLst>
        </pc:picChg>
        <pc:picChg chg="mod topLvl">
          <ac:chgData name="Michaela Popelková" userId="4da947f916a43c95" providerId="LiveId" clId="{B262F989-4BD8-4F7B-B744-57704395C6D4}" dt="2022-08-26T21:33:47.105" v="411" actId="165"/>
          <ac:picMkLst>
            <pc:docMk/>
            <pc:sldMk cId="4182595171" sldId="294"/>
            <ac:picMk id="22" creationId="{25E3D654-A85E-CE10-7EE1-8AF9A75B5D03}"/>
          </ac:picMkLst>
        </pc:picChg>
        <pc:picChg chg="mod">
          <ac:chgData name="Michaela Popelková" userId="4da947f916a43c95" providerId="LiveId" clId="{B262F989-4BD8-4F7B-B744-57704395C6D4}" dt="2022-08-26T21:34:03.907" v="412" actId="165"/>
          <ac:picMkLst>
            <pc:docMk/>
            <pc:sldMk cId="4182595171" sldId="294"/>
            <ac:picMk id="52" creationId="{9F2241EA-A7EE-3E66-FE34-8D64ECFBE893}"/>
          </ac:picMkLst>
        </pc:picChg>
      </pc:sldChg>
      <pc:sldChg chg="addSp delSp modSp mod">
        <pc:chgData name="Michaela Popelková" userId="4da947f916a43c95" providerId="LiveId" clId="{B262F989-4BD8-4F7B-B744-57704395C6D4}" dt="2022-08-26T22:17:00.602" v="1726" actId="1076"/>
        <pc:sldMkLst>
          <pc:docMk/>
          <pc:sldMk cId="3335275333" sldId="295"/>
        </pc:sldMkLst>
        <pc:spChg chg="mod topLvl">
          <ac:chgData name="Michaela Popelková" userId="4da947f916a43c95" providerId="LiveId" clId="{B262F989-4BD8-4F7B-B744-57704395C6D4}" dt="2022-08-26T22:16:13.061" v="1682" actId="165"/>
          <ac:spMkLst>
            <pc:docMk/>
            <pc:sldMk cId="3335275333" sldId="295"/>
            <ac:spMk id="2" creationId="{15A2ED27-6654-C86D-4362-C224CBAB60A3}"/>
          </ac:spMkLst>
        </pc:spChg>
        <pc:spChg chg="mod">
          <ac:chgData name="Michaela Popelková" userId="4da947f916a43c95" providerId="LiveId" clId="{B262F989-4BD8-4F7B-B744-57704395C6D4}" dt="2022-08-26T22:16:13.061" v="1682" actId="165"/>
          <ac:spMkLst>
            <pc:docMk/>
            <pc:sldMk cId="3335275333" sldId="295"/>
            <ac:spMk id="4" creationId="{2BFA2681-0DFB-C9CA-475A-BCBA4044DBE7}"/>
          </ac:spMkLst>
        </pc:spChg>
        <pc:spChg chg="mod topLvl">
          <ac:chgData name="Michaela Popelková" userId="4da947f916a43c95" providerId="LiveId" clId="{B262F989-4BD8-4F7B-B744-57704395C6D4}" dt="2022-08-26T22:16:13.061" v="1682" actId="165"/>
          <ac:spMkLst>
            <pc:docMk/>
            <pc:sldMk cId="3335275333" sldId="295"/>
            <ac:spMk id="6" creationId="{CB0D2207-ED2E-49C4-9FF2-D2D44375B58B}"/>
          </ac:spMkLst>
        </pc:spChg>
        <pc:spChg chg="mod topLvl">
          <ac:chgData name="Michaela Popelková" userId="4da947f916a43c95" providerId="LiveId" clId="{B262F989-4BD8-4F7B-B744-57704395C6D4}" dt="2022-08-26T22:16:13.061" v="1682" actId="165"/>
          <ac:spMkLst>
            <pc:docMk/>
            <pc:sldMk cId="3335275333" sldId="295"/>
            <ac:spMk id="7" creationId="{C4AAAE45-881C-441D-A941-FEDD8235557D}"/>
          </ac:spMkLst>
        </pc:spChg>
        <pc:spChg chg="mod topLvl">
          <ac:chgData name="Michaela Popelková" userId="4da947f916a43c95" providerId="LiveId" clId="{B262F989-4BD8-4F7B-B744-57704395C6D4}" dt="2022-08-26T22:16:13.061" v="1682" actId="165"/>
          <ac:spMkLst>
            <pc:docMk/>
            <pc:sldMk cId="3335275333" sldId="295"/>
            <ac:spMk id="8" creationId="{3CE28E64-9DFF-495E-943E-1EF7A3AC4AEC}"/>
          </ac:spMkLst>
        </pc:spChg>
        <pc:spChg chg="mod">
          <ac:chgData name="Michaela Popelková" userId="4da947f916a43c95" providerId="LiveId" clId="{B262F989-4BD8-4F7B-B744-57704395C6D4}" dt="2022-08-26T22:16:13.061" v="1682" actId="165"/>
          <ac:spMkLst>
            <pc:docMk/>
            <pc:sldMk cId="3335275333" sldId="295"/>
            <ac:spMk id="9" creationId="{9640741C-E728-7E9C-7E27-5572B4034C8F}"/>
          </ac:spMkLst>
        </pc:spChg>
        <pc:spChg chg="mod">
          <ac:chgData name="Michaela Popelková" userId="4da947f916a43c95" providerId="LiveId" clId="{B262F989-4BD8-4F7B-B744-57704395C6D4}" dt="2022-08-26T22:16:13.061" v="1682" actId="165"/>
          <ac:spMkLst>
            <pc:docMk/>
            <pc:sldMk cId="3335275333" sldId="295"/>
            <ac:spMk id="13" creationId="{EAF25508-2B1F-66BF-6B44-86CB633E47BC}"/>
          </ac:spMkLst>
        </pc:spChg>
        <pc:spChg chg="mod">
          <ac:chgData name="Michaela Popelková" userId="4da947f916a43c95" providerId="LiveId" clId="{B262F989-4BD8-4F7B-B744-57704395C6D4}" dt="2022-08-26T22:16:13.061" v="1682" actId="165"/>
          <ac:spMkLst>
            <pc:docMk/>
            <pc:sldMk cId="3335275333" sldId="295"/>
            <ac:spMk id="14" creationId="{09AF7F46-762B-020E-DFC7-29EA2DC47E6D}"/>
          </ac:spMkLst>
        </pc:spChg>
        <pc:spChg chg="mod">
          <ac:chgData name="Michaela Popelková" userId="4da947f916a43c95" providerId="LiveId" clId="{B262F989-4BD8-4F7B-B744-57704395C6D4}" dt="2022-08-26T22:16:13.061" v="1682" actId="165"/>
          <ac:spMkLst>
            <pc:docMk/>
            <pc:sldMk cId="3335275333" sldId="295"/>
            <ac:spMk id="16" creationId="{0C339D0F-204B-D977-35CD-65E0A6319AF3}"/>
          </ac:spMkLst>
        </pc:spChg>
        <pc:spChg chg="mod topLvl">
          <ac:chgData name="Michaela Popelková" userId="4da947f916a43c95" providerId="LiveId" clId="{B262F989-4BD8-4F7B-B744-57704395C6D4}" dt="2022-08-26T22:16:13.061" v="1682" actId="165"/>
          <ac:spMkLst>
            <pc:docMk/>
            <pc:sldMk cId="3335275333" sldId="295"/>
            <ac:spMk id="18" creationId="{47B6D496-E516-4A9B-8DFB-B71D41C8FFAB}"/>
          </ac:spMkLst>
        </pc:spChg>
        <pc:spChg chg="mod topLvl">
          <ac:chgData name="Michaela Popelková" userId="4da947f916a43c95" providerId="LiveId" clId="{B262F989-4BD8-4F7B-B744-57704395C6D4}" dt="2022-08-26T22:17:00.602" v="1726" actId="1076"/>
          <ac:spMkLst>
            <pc:docMk/>
            <pc:sldMk cId="3335275333" sldId="295"/>
            <ac:spMk id="19" creationId="{881BF104-7173-44C0-B01A-136F6603262A}"/>
          </ac:spMkLst>
        </pc:spChg>
        <pc:spChg chg="mod">
          <ac:chgData name="Michaela Popelková" userId="4da947f916a43c95" providerId="LiveId" clId="{B262F989-4BD8-4F7B-B744-57704395C6D4}" dt="2022-08-26T22:16:22.012" v="1685"/>
          <ac:spMkLst>
            <pc:docMk/>
            <pc:sldMk cId="3335275333" sldId="295"/>
            <ac:spMk id="25" creationId="{7F44C94E-4FFD-38A7-4589-2B1A7FC7CE60}"/>
          </ac:spMkLst>
        </pc:spChg>
        <pc:spChg chg="mod">
          <ac:chgData name="Michaela Popelková" userId="4da947f916a43c95" providerId="LiveId" clId="{B262F989-4BD8-4F7B-B744-57704395C6D4}" dt="2022-08-26T22:16:22.012" v="1685"/>
          <ac:spMkLst>
            <pc:docMk/>
            <pc:sldMk cId="3335275333" sldId="295"/>
            <ac:spMk id="26" creationId="{AA33813C-0E7D-35EC-BAFA-AF320670C8C9}"/>
          </ac:spMkLst>
        </pc:spChg>
        <pc:spChg chg="mod">
          <ac:chgData name="Michaela Popelková" userId="4da947f916a43c95" providerId="LiveId" clId="{B262F989-4BD8-4F7B-B744-57704395C6D4}" dt="2022-08-26T22:16:22.012" v="1685"/>
          <ac:spMkLst>
            <pc:docMk/>
            <pc:sldMk cId="3335275333" sldId="295"/>
            <ac:spMk id="29" creationId="{151A7814-AF90-1A3D-EC59-0134FA9194EB}"/>
          </ac:spMkLst>
        </pc:spChg>
        <pc:spChg chg="mod">
          <ac:chgData name="Michaela Popelková" userId="4da947f916a43c95" providerId="LiveId" clId="{B262F989-4BD8-4F7B-B744-57704395C6D4}" dt="2022-08-26T22:16:22.012" v="1685"/>
          <ac:spMkLst>
            <pc:docMk/>
            <pc:sldMk cId="3335275333" sldId="295"/>
            <ac:spMk id="31" creationId="{5074C5D8-3E1C-D149-0EDD-D0A3F8C00607}"/>
          </ac:spMkLst>
        </pc:spChg>
        <pc:spChg chg="mod">
          <ac:chgData name="Michaela Popelková" userId="4da947f916a43c95" providerId="LiveId" clId="{B262F989-4BD8-4F7B-B744-57704395C6D4}" dt="2022-08-26T22:16:22.012" v="1685"/>
          <ac:spMkLst>
            <pc:docMk/>
            <pc:sldMk cId="3335275333" sldId="295"/>
            <ac:spMk id="33" creationId="{1AA36E4A-A01D-13BF-FBAA-AA416673E96B}"/>
          </ac:spMkLst>
        </pc:spChg>
        <pc:spChg chg="mod">
          <ac:chgData name="Michaela Popelková" userId="4da947f916a43c95" providerId="LiveId" clId="{B262F989-4BD8-4F7B-B744-57704395C6D4}" dt="2022-08-26T22:16:13.061" v="1682" actId="165"/>
          <ac:spMkLst>
            <pc:docMk/>
            <pc:sldMk cId="3335275333" sldId="295"/>
            <ac:spMk id="51" creationId="{9C93B14D-BD0F-E427-FDB3-4BD3E6FBFB8A}"/>
          </ac:spMkLst>
        </pc:spChg>
        <pc:grpChg chg="del mod topLvl">
          <ac:chgData name="Michaela Popelková" userId="4da947f916a43c95" providerId="LiveId" clId="{B262F989-4BD8-4F7B-B744-57704395C6D4}" dt="2022-08-26T22:16:18.141" v="1683" actId="478"/>
          <ac:grpSpMkLst>
            <pc:docMk/>
            <pc:sldMk cId="3335275333" sldId="295"/>
            <ac:grpSpMk id="3" creationId="{665E9839-A9B9-9E58-98BC-95254A497B66}"/>
          </ac:grpSpMkLst>
        </pc:grpChg>
        <pc:grpChg chg="del mod topLvl">
          <ac:chgData name="Michaela Popelková" userId="4da947f916a43c95" providerId="LiveId" clId="{B262F989-4BD8-4F7B-B744-57704395C6D4}" dt="2022-08-26T22:16:21.200" v="1684" actId="478"/>
          <ac:grpSpMkLst>
            <pc:docMk/>
            <pc:sldMk cId="3335275333" sldId="295"/>
            <ac:grpSpMk id="10" creationId="{6C885E13-D9CD-29CA-BD06-62B9F744F2F3}"/>
          </ac:grpSpMkLst>
        </pc:grpChg>
        <pc:grpChg chg="mod">
          <ac:chgData name="Michaela Popelková" userId="4da947f916a43c95" providerId="LiveId" clId="{B262F989-4BD8-4F7B-B744-57704395C6D4}" dt="2022-08-26T22:16:13.061" v="1682" actId="165"/>
          <ac:grpSpMkLst>
            <pc:docMk/>
            <pc:sldMk cId="3335275333" sldId="295"/>
            <ac:grpSpMk id="11" creationId="{1DD60C75-7366-4D8F-BD77-866F717B89B8}"/>
          </ac:grpSpMkLst>
        </pc:grpChg>
        <pc:grpChg chg="mod">
          <ac:chgData name="Michaela Popelková" userId="4da947f916a43c95" providerId="LiveId" clId="{B262F989-4BD8-4F7B-B744-57704395C6D4}" dt="2022-08-26T22:16:13.061" v="1682" actId="165"/>
          <ac:grpSpMkLst>
            <pc:docMk/>
            <pc:sldMk cId="3335275333" sldId="295"/>
            <ac:grpSpMk id="15" creationId="{54B9E117-E134-C898-7688-AE7A89B9B1ED}"/>
          </ac:grpSpMkLst>
        </pc:grpChg>
        <pc:grpChg chg="add mod">
          <ac:chgData name="Michaela Popelková" userId="4da947f916a43c95" providerId="LiveId" clId="{B262F989-4BD8-4F7B-B744-57704395C6D4}" dt="2022-08-26T22:16:22.012" v="1685"/>
          <ac:grpSpMkLst>
            <pc:docMk/>
            <pc:sldMk cId="3335275333" sldId="295"/>
            <ac:grpSpMk id="21" creationId="{A5A0ACF1-7A09-88EC-DDD5-F4E57C247BF9}"/>
          </ac:grpSpMkLst>
        </pc:grpChg>
        <pc:grpChg chg="del">
          <ac:chgData name="Michaela Popelková" userId="4da947f916a43c95" providerId="LiveId" clId="{B262F989-4BD8-4F7B-B744-57704395C6D4}" dt="2022-08-26T22:16:13.061" v="1682" actId="165"/>
          <ac:grpSpMkLst>
            <pc:docMk/>
            <pc:sldMk cId="3335275333" sldId="295"/>
            <ac:grpSpMk id="22" creationId="{452F7603-0D57-2037-BAD5-7C5F7EAD5CB1}"/>
          </ac:grpSpMkLst>
        </pc:grpChg>
        <pc:grpChg chg="mod">
          <ac:chgData name="Michaela Popelková" userId="4da947f916a43c95" providerId="LiveId" clId="{B262F989-4BD8-4F7B-B744-57704395C6D4}" dt="2022-08-26T22:16:22.012" v="1685"/>
          <ac:grpSpMkLst>
            <pc:docMk/>
            <pc:sldMk cId="3335275333" sldId="295"/>
            <ac:grpSpMk id="23" creationId="{715E435B-D6FE-F089-4264-9BB23A596389}"/>
          </ac:grpSpMkLst>
        </pc:grpChg>
        <pc:grpChg chg="mod">
          <ac:chgData name="Michaela Popelková" userId="4da947f916a43c95" providerId="LiveId" clId="{B262F989-4BD8-4F7B-B744-57704395C6D4}" dt="2022-08-26T22:16:22.012" v="1685"/>
          <ac:grpSpMkLst>
            <pc:docMk/>
            <pc:sldMk cId="3335275333" sldId="295"/>
            <ac:grpSpMk id="24" creationId="{4EDF387C-CE9E-CA0A-0375-B4D94C3D809B}"/>
          </ac:grpSpMkLst>
        </pc:grpChg>
        <pc:grpChg chg="mod">
          <ac:chgData name="Michaela Popelková" userId="4da947f916a43c95" providerId="LiveId" clId="{B262F989-4BD8-4F7B-B744-57704395C6D4}" dt="2022-08-26T22:16:22.012" v="1685"/>
          <ac:grpSpMkLst>
            <pc:docMk/>
            <pc:sldMk cId="3335275333" sldId="295"/>
            <ac:grpSpMk id="27" creationId="{34647CEB-FED1-CB20-DC12-48E59F69EBFF}"/>
          </ac:grpSpMkLst>
        </pc:grpChg>
        <pc:grpChg chg="mod topLvl">
          <ac:chgData name="Michaela Popelková" userId="4da947f916a43c95" providerId="LiveId" clId="{B262F989-4BD8-4F7B-B744-57704395C6D4}" dt="2022-08-26T22:16:13.061" v="1682" actId="165"/>
          <ac:grpSpMkLst>
            <pc:docMk/>
            <pc:sldMk cId="3335275333" sldId="295"/>
            <ac:grpSpMk id="50" creationId="{0F268630-BD56-5974-05BC-65061B25E372}"/>
          </ac:grpSpMkLst>
        </pc:grpChg>
        <pc:picChg chg="mod">
          <ac:chgData name="Michaela Popelková" userId="4da947f916a43c95" providerId="LiveId" clId="{B262F989-4BD8-4F7B-B744-57704395C6D4}" dt="2022-08-26T22:16:13.061" v="1682" actId="165"/>
          <ac:picMkLst>
            <pc:docMk/>
            <pc:sldMk cId="3335275333" sldId="295"/>
            <ac:picMk id="5" creationId="{B22B0F4A-94DB-929A-36A8-E267192FD4CB}"/>
          </ac:picMkLst>
        </pc:picChg>
        <pc:picChg chg="mod">
          <ac:chgData name="Michaela Popelková" userId="4da947f916a43c95" providerId="LiveId" clId="{B262F989-4BD8-4F7B-B744-57704395C6D4}" dt="2022-08-26T22:16:13.061" v="1682" actId="165"/>
          <ac:picMkLst>
            <pc:docMk/>
            <pc:sldMk cId="3335275333" sldId="295"/>
            <ac:picMk id="12" creationId="{F6243BDC-2A44-07D6-0239-A30AC8EDD96D}"/>
          </ac:picMkLst>
        </pc:picChg>
        <pc:picChg chg="mod">
          <ac:chgData name="Michaela Popelková" userId="4da947f916a43c95" providerId="LiveId" clId="{B262F989-4BD8-4F7B-B744-57704395C6D4}" dt="2022-08-26T22:16:13.061" v="1682" actId="165"/>
          <ac:picMkLst>
            <pc:docMk/>
            <pc:sldMk cId="3335275333" sldId="295"/>
            <ac:picMk id="17" creationId="{4896A6D9-01FD-9C1D-C45D-595C83B5668F}"/>
          </ac:picMkLst>
        </pc:picChg>
        <pc:picChg chg="mod topLvl">
          <ac:chgData name="Michaela Popelková" userId="4da947f916a43c95" providerId="LiveId" clId="{B262F989-4BD8-4F7B-B744-57704395C6D4}" dt="2022-08-26T22:16:13.061" v="1682" actId="165"/>
          <ac:picMkLst>
            <pc:docMk/>
            <pc:sldMk cId="3335275333" sldId="295"/>
            <ac:picMk id="20" creationId="{ACD637A1-F330-1934-74B0-A9D1B66EA275}"/>
          </ac:picMkLst>
        </pc:picChg>
        <pc:picChg chg="mod">
          <ac:chgData name="Michaela Popelková" userId="4da947f916a43c95" providerId="LiveId" clId="{B262F989-4BD8-4F7B-B744-57704395C6D4}" dt="2022-08-26T22:16:22.012" v="1685"/>
          <ac:picMkLst>
            <pc:docMk/>
            <pc:sldMk cId="3335275333" sldId="295"/>
            <ac:picMk id="28" creationId="{DE6C1D4E-E295-34A9-3FB6-68483263F89A}"/>
          </ac:picMkLst>
        </pc:picChg>
        <pc:picChg chg="mod">
          <ac:chgData name="Michaela Popelková" userId="4da947f916a43c95" providerId="LiveId" clId="{B262F989-4BD8-4F7B-B744-57704395C6D4}" dt="2022-08-26T22:16:22.012" v="1685"/>
          <ac:picMkLst>
            <pc:docMk/>
            <pc:sldMk cId="3335275333" sldId="295"/>
            <ac:picMk id="30" creationId="{DF375A41-2611-BF91-61C2-E5DC32441C28}"/>
          </ac:picMkLst>
        </pc:picChg>
        <pc:picChg chg="mod">
          <ac:chgData name="Michaela Popelková" userId="4da947f916a43c95" providerId="LiveId" clId="{B262F989-4BD8-4F7B-B744-57704395C6D4}" dt="2022-08-26T22:16:22.012" v="1685"/>
          <ac:picMkLst>
            <pc:docMk/>
            <pc:sldMk cId="3335275333" sldId="295"/>
            <ac:picMk id="32" creationId="{9AD5584A-49C1-1BF1-C10B-805632C3E9F2}"/>
          </ac:picMkLst>
        </pc:picChg>
        <pc:picChg chg="mod">
          <ac:chgData name="Michaela Popelková" userId="4da947f916a43c95" providerId="LiveId" clId="{B262F989-4BD8-4F7B-B744-57704395C6D4}" dt="2022-08-26T22:16:13.061" v="1682" actId="165"/>
          <ac:picMkLst>
            <pc:docMk/>
            <pc:sldMk cId="3335275333" sldId="295"/>
            <ac:picMk id="52" creationId="{9F2241EA-A7EE-3E66-FE34-8D64ECFBE89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ancernurse.eu/prevcan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DC4974E-3C2B-629B-0BDB-273A6C74C382}"/>
              </a:ext>
            </a:extLst>
          </p:cNvPr>
          <p:cNvGrpSpPr/>
          <p:nvPr/>
        </p:nvGrpSpPr>
        <p:grpSpPr>
          <a:xfrm>
            <a:off x="-10968" y="183874"/>
            <a:ext cx="6868968" cy="9872687"/>
            <a:chOff x="-10968" y="183874"/>
            <a:chExt cx="6868968" cy="9872687"/>
          </a:xfrm>
        </p:grpSpPr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8" name="Ovaal 2">
              <a:extLst>
                <a:ext uri="{FF2B5EF4-FFF2-40B4-BE49-F238E27FC236}">
                  <a16:creationId xmlns:a16="http://schemas.microsoft.com/office/drawing/2014/main" id="{3CE28E64-9DFF-495E-943E-1EF7A3AC4AEC}"/>
                </a:ext>
              </a:extLst>
            </p:cNvPr>
            <p:cNvSpPr/>
            <p:nvPr/>
          </p:nvSpPr>
          <p:spPr>
            <a:xfrm>
              <a:off x="4638584" y="405661"/>
              <a:ext cx="1795893" cy="1830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46053" y="4827584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cs-CZ" sz="3200" b="1" i="0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Sdělení pro veřejnost</a:t>
              </a:r>
              <a:endPara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68630-BD56-5974-05BC-65061B25E372}"/>
                </a:ext>
              </a:extLst>
            </p:cNvPr>
            <p:cNvGrpSpPr/>
            <p:nvPr/>
          </p:nvGrpSpPr>
          <p:grpSpPr>
            <a:xfrm>
              <a:off x="431721" y="405661"/>
              <a:ext cx="1792224" cy="1792224"/>
              <a:chOff x="1433852" y="1700836"/>
              <a:chExt cx="2823923" cy="2823924"/>
            </a:xfrm>
          </p:grpSpPr>
          <p:sp>
            <p:nvSpPr>
              <p:cNvPr id="51" name="Ovaal 2">
                <a:extLst>
                  <a:ext uri="{FF2B5EF4-FFF2-40B4-BE49-F238E27FC236}">
                    <a16:creationId xmlns:a16="http://schemas.microsoft.com/office/drawing/2014/main" id="{9C93B14D-BD0F-E427-FDB3-4BD3E6FBFB8A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Picture 5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F2241EA-A7EE-3E66-FE34-8D64ECFB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6B2D7F9-AB54-3EC4-61B9-8A5F8758E6B3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8D2DD1F-463C-78DB-422E-EBC83E224A49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06862"/>
              <a:chOff x="-10968" y="9113699"/>
              <a:chExt cx="6868968" cy="90686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786725-7AA4-28FB-EA5B-55A1A199DE3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B8AABE-BB33-724A-6B6F-530D309BA5EB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 byla iniciována EONS a je realizována za podpory klíčového partnera </a:t>
                </a:r>
                <a:br>
                  <a:rPr lang="cs-CZ" sz="1200" b="1" dirty="0">
                    <a:solidFill>
                      <a:srgbClr val="CB441F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CB441F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CB441F"/>
                    </a:solidFill>
                    <a:cs typeface="Aharoni"/>
                    <a:hlinkClick r:id="rId3"/>
                  </a:rPr>
                  <a:t>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/>
                    <a:hlinkClick r:id="rId3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/>
                    <a:hlinkClick r:id="rId3"/>
                  </a:rPr>
                  <a:t>can</a:t>
                </a:r>
                <a:br>
                  <a:rPr lang="nl-BE" sz="1200" b="1" dirty="0"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090156D-E277-E586-4E43-AA7E5156F2CF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15" name="Ovaal 2">
                  <a:extLst>
                    <a:ext uri="{FF2B5EF4-FFF2-40B4-BE49-F238E27FC236}">
                      <a16:creationId xmlns:a16="http://schemas.microsoft.com/office/drawing/2014/main" id="{5B77C06A-9C9C-28FC-FFF5-09673D7C7179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F25E170-4107-7277-C1C2-05A996390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7A45808D-E689-D2D8-DED4-FE7296865A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E47A144-180E-5E6A-50D8-F8386037D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73E246-807E-C3C7-084F-47958B2E75B9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12EEE0AF-4CA4-60F9-3A21-A57BC6B51745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25E3D654-A85E-CE10-7EE1-8AF9A75B5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AF17D55-3C3E-0B80-4A36-96DB5C2AB925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NEKU</a:t>
                </a: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ŘTE</a:t>
                </a:r>
              </a:p>
              <a:p>
                <a:pPr algn="ctr"/>
                <a:r>
                  <a:rPr lang="cs-CZ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NEUŽÍVEJTE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NEUŽÍVEJTE ŽÁDNOU FORMU TABÁKU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259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244" y="183874"/>
            <a:ext cx="4199178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8" name="Ovaal 2">
            <a:extLst>
              <a:ext uri="{FF2B5EF4-FFF2-40B4-BE49-F238E27FC236}">
                <a16:creationId xmlns:a16="http://schemas.microsoft.com/office/drawing/2014/main" id="{3CE28E64-9DFF-495E-943E-1EF7A3AC4AEC}"/>
              </a:ext>
            </a:extLst>
          </p:cNvPr>
          <p:cNvSpPr/>
          <p:nvPr/>
        </p:nvSpPr>
        <p:spPr>
          <a:xfrm>
            <a:off x="4638584" y="405661"/>
            <a:ext cx="1795893" cy="1830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347456" y="4555419"/>
            <a:ext cx="6238960" cy="170829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354423" y="4615315"/>
            <a:ext cx="62389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cs-CZ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Sdělení </a:t>
            </a:r>
            <a:br>
              <a:rPr lang="cs-CZ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 zdravotnické pracovníky</a:t>
            </a:r>
            <a:endParaRPr lang="en-GB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268630-BD56-5974-05BC-65061B25E372}"/>
              </a:ext>
            </a:extLst>
          </p:cNvPr>
          <p:cNvGrpSpPr/>
          <p:nvPr/>
        </p:nvGrpSpPr>
        <p:grpSpPr>
          <a:xfrm>
            <a:off x="431721" y="415290"/>
            <a:ext cx="1792224" cy="1792224"/>
            <a:chOff x="1433852" y="1700836"/>
            <a:chExt cx="2823923" cy="2823924"/>
          </a:xfrm>
        </p:grpSpPr>
        <p:sp>
          <p:nvSpPr>
            <p:cNvPr id="51" name="Ovaal 2">
              <a:extLst>
                <a:ext uri="{FF2B5EF4-FFF2-40B4-BE49-F238E27FC236}">
                  <a16:creationId xmlns:a16="http://schemas.microsoft.com/office/drawing/2014/main" id="{9C93B14D-BD0F-E427-FDB3-4BD3E6FBFB8A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52" name="Picture 5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F2241EA-A7EE-3E66-FE34-8D64ECFBE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A2ED27-6654-C86D-4362-C224CBAB60A3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637A1-F330-1934-74B0-A9D1B66EA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5A0ACF1-7A09-88EC-DDD5-F4E57C247BF9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15E435B-D6FE-F089-4264-9BB23A596389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1" name="Ovaal 41">
                <a:extLst>
                  <a:ext uri="{FF2B5EF4-FFF2-40B4-BE49-F238E27FC236}">
                    <a16:creationId xmlns:a16="http://schemas.microsoft.com/office/drawing/2014/main" id="{5074C5D8-3E1C-D149-0EDD-D0A3F8C00607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9AD5584A-49C1-1BF1-C10B-805632C3E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A36E4A-A01D-13BF-FBAA-AA416673E96B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NEKU</a:t>
                </a: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ŘTE</a:t>
                </a:r>
              </a:p>
              <a:p>
                <a:pPr algn="ctr"/>
                <a:r>
                  <a:rPr lang="cs-CZ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NEUŽÍVEJTE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NEUŽÍVEJTE ŽÁDNOU FORMU TABÁKU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EDF387C-CE9E-CA0A-0375-B4D94C3D809B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F44C94E-4FFD-38A7-4589-2B1A7FC7CE6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33813C-0E7D-35EC-BAFA-AF320670C8C9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Kampaň PrEvCan byla iniciována EONS a je realizována za podpory klíčového partnera </a:t>
                </a:r>
                <a:br>
                  <a:rPr lang="cs-CZ" sz="1200" b="1" dirty="0">
                    <a:solidFill>
                      <a:srgbClr val="CB441F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CB441F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4647CEB-FED1-CB20-DC12-48E59F69EBFF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151A7814-AF90-1A3D-EC59-0134FA9194EB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0" name="Picture 29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F375A41-2611-BF91-61C2-E5DC32441C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DE6C1D4E-E295-34A9-3FB6-68483263F8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3527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8EBFE477-8888-CBED-25A1-2369B3D5587A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Shape, arrow&#10;&#10;Description automatically generated">
              <a:extLst>
                <a:ext uri="{FF2B5EF4-FFF2-40B4-BE49-F238E27FC236}">
                  <a16:creationId xmlns:a16="http://schemas.microsoft.com/office/drawing/2014/main" id="{06B8948F-718C-485F-BDFD-A94F99348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3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458612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917133" y="3794317"/>
              <a:ext cx="5384799" cy="33563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Odvykání kouření </a:t>
              </a:r>
              <a:br>
                <a:rPr lang="cs-CZ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cs-CZ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je nezbytnou součástí primární, sekundární </a:t>
              </a:r>
              <a:br>
                <a:rPr lang="cs-CZ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cs-CZ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 terciární prevence rakoviny</a:t>
              </a:r>
              <a:endParaRPr lang="en-U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B7F307-DEA1-0E5A-3534-81E443AB2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D069145-62E9-B99E-D9CF-8206D2ED13F6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3B5E379-BCFD-3D8E-6B29-81B75F1A91A3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B2147EE0-B6AC-E8DF-ECFD-6DA5D148D047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250D08F-49DA-1AC8-41F7-D146D17730B7}"/>
                    </a:ext>
                  </a:extLst>
                </p:cNvPr>
                <p:cNvSpPr/>
                <p:nvPr/>
              </p:nvSpPr>
              <p:spPr>
                <a:xfrm>
                  <a:off x="593743" y="895903"/>
                  <a:ext cx="1482691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Zde vložte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logo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své organizace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0223C65-48F5-D8A4-A813-ABFBA4222D32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34" name="Ovaal 41">
                  <a:extLst>
                    <a:ext uri="{FF2B5EF4-FFF2-40B4-BE49-F238E27FC236}">
                      <a16:creationId xmlns:a16="http://schemas.microsoft.com/office/drawing/2014/main" id="{E7B8BC2A-288E-FC9D-B4DE-E79606C606AE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0E87CF6D-DFF3-F2EC-9180-2534401578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165FD1B-C949-E29E-5D8D-E1AA0DFB549D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NEKU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ŘTE</a:t>
                  </a:r>
                </a:p>
                <a:p>
                  <a:pPr algn="ctr"/>
                  <a:r>
                    <a:rPr lang="cs-CZ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 ŽÁDNOU FORMU TABÁKU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2D05252-8A12-8BCA-2AFB-8F688B76724F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B8AA61E-BD1B-4F10-E647-EC552C57B90D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9592F4A-9E26-585D-2809-39E11E44EF82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Kampaň PrEvCan byla iniciována EONS a je realizována za podpory klíčového partnera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kampaně, ESMO. Více informací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: 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8F443EE-068F-268C-E9F9-778201688D83}"/>
                    </a:ext>
                  </a:extLst>
                </p:cNvPr>
                <p:cNvGrpSpPr/>
                <p:nvPr/>
              </p:nvGrpSpPr>
              <p:grpSpPr>
                <a:xfrm>
                  <a:off x="104606" y="9274446"/>
                  <a:ext cx="485700" cy="475488"/>
                  <a:chOff x="-1058839" y="1916250"/>
                  <a:chExt cx="2889171" cy="2823924"/>
                </a:xfrm>
              </p:grpSpPr>
              <p:sp>
                <p:nvSpPr>
                  <p:cNvPr id="29" name="Ovaal 2">
                    <a:extLst>
                      <a:ext uri="{FF2B5EF4-FFF2-40B4-BE49-F238E27FC236}">
                        <a16:creationId xmlns:a16="http://schemas.microsoft.com/office/drawing/2014/main" id="{26453E62-0A9D-823E-7034-D3C9AC75013F}"/>
                      </a:ext>
                    </a:extLst>
                  </p:cNvPr>
                  <p:cNvSpPr/>
                  <p:nvPr/>
                </p:nvSpPr>
                <p:spPr>
                  <a:xfrm>
                    <a:off x="-1058839" y="1916250"/>
                    <a:ext cx="2889171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0" name="Picture 2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F1A5AB2-255E-1738-B3B5-CBA2CF3268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949114" y="2002330"/>
                    <a:ext cx="2669714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87A51511-E931-7038-053D-9958779501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213506" y="9400174"/>
                  <a:ext cx="593972" cy="28006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01482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octor and a patient&#10;&#10;Description automatically generated with low confidence">
            <a:extLst>
              <a:ext uri="{FF2B5EF4-FFF2-40B4-BE49-F238E27FC236}">
                <a16:creationId xmlns:a16="http://schemas.microsoft.com/office/drawing/2014/main" id="{5C6041F1-512A-40E2-9301-2185411A11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2" r="16844"/>
          <a:stretch/>
        </p:blipFill>
        <p:spPr>
          <a:xfrm>
            <a:off x="0" y="0"/>
            <a:ext cx="6857999" cy="9905999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754741" y="3193143"/>
            <a:ext cx="5547191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917133" y="2900180"/>
            <a:ext cx="5384799" cy="397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CC431F"/>
              </a:solidFill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Vždy zjistěte, </a:t>
            </a:r>
            <a:br>
              <a:rPr lang="cs-CZ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zda vaši pacienti kouří</a:t>
            </a:r>
            <a:r>
              <a:rPr lang="en-U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br>
              <a:rPr lang="en-U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Nabídněte radu, podporu </a:t>
            </a:r>
            <a:br>
              <a:rPr lang="cs-CZ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další sledování</a:t>
            </a:r>
            <a:endParaRPr lang="en-US" sz="4000" b="1" dirty="0">
              <a:solidFill>
                <a:srgbClr val="CC431F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A78153-88F8-EB8E-61E5-D6F9538B3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81E5640-9B3E-625F-F218-1D88D4CE7293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711D4F3-7006-5776-ECE9-5F6283B4D04C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173441B-9405-DF44-CE9B-EA8E9BB793A1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FB398B6-61F7-8F30-D852-B63F0A652139}"/>
                  </a:ext>
                </a:extLst>
              </p:cNvPr>
              <p:cNvSpPr/>
              <p:nvPr/>
            </p:nvSpPr>
            <p:spPr>
              <a:xfrm>
                <a:off x="593743" y="895903"/>
                <a:ext cx="1482691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Zde vložte </a:t>
                </a:r>
                <a:b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logo </a:t>
                </a:r>
                <a:b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své organizace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E217284-BE72-ECE3-03DB-87EDAB401E41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4" name="Ovaal 41">
                <a:extLst>
                  <a:ext uri="{FF2B5EF4-FFF2-40B4-BE49-F238E27FC236}">
                    <a16:creationId xmlns:a16="http://schemas.microsoft.com/office/drawing/2014/main" id="{4A62821F-8E65-4FE3-CA85-30D6D580E3C9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980D357B-C38B-B555-5277-E5FB9F673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0BEDE-4E14-06A4-A357-6A87FD52E3CE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NEKU</a:t>
                </a: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ŘTE</a:t>
                </a:r>
              </a:p>
              <a:p>
                <a:pPr algn="ctr"/>
                <a:r>
                  <a:rPr lang="cs-CZ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NEUŽÍVEJTE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NEUŽÍVEJTE ŽÁDNOU FORMU TABÁKU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6BFC61B-23AE-A230-72CD-8C38A26E6663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6F2D161-2C72-231B-E88A-A0116BAE343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C8F07D-210E-E554-8D1C-BE09B01F30F9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Kampaň PrEvCan byla iniciována EONS a je realizována za podpory klíčového partnera </a:t>
                </a:r>
                <a:br>
                  <a:rPr lang="cs-CZ" sz="1200" b="1" dirty="0">
                    <a:solidFill>
                      <a:srgbClr val="CB441F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CB441F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01C50EB-792D-A84F-BDA5-90DAFF9E2DB8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4970B521-51FD-B032-D4DD-6491DAF01D08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0" name="Picture 29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5B2A611-6829-3A2B-1D03-EF4EB3535C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3D384116-5A6D-A3C2-3DC0-6A87F86FF0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5091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tor showing a patient something on the paper&#10;&#10;Description automatically generated with medium confidence">
            <a:extLst>
              <a:ext uri="{FF2B5EF4-FFF2-40B4-BE49-F238E27FC236}">
                <a16:creationId xmlns:a16="http://schemas.microsoft.com/office/drawing/2014/main" id="{B44B8427-22ED-4B0F-8C7F-21C00AE2B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0" y="-7088"/>
            <a:ext cx="6858000" cy="9905999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76786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76786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754741" y="3186055"/>
            <a:ext cx="5547191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835936" y="3537918"/>
            <a:ext cx="5384799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CC431F"/>
              </a:solidFill>
              <a:latin typeface="Cal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4000" b="1" dirty="0">
                <a:solidFill>
                  <a:srgbClr val="CC431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Odkazujte </a:t>
            </a:r>
            <a:br>
              <a:rPr lang="cs-CZ" sz="4000" b="1" dirty="0">
                <a:solidFill>
                  <a:srgbClr val="CC431F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4000" b="1" dirty="0">
                <a:solidFill>
                  <a:srgbClr val="CC431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na ověřené služby </a:t>
            </a:r>
            <a:br>
              <a:rPr lang="cs-CZ" sz="4000" b="1" dirty="0">
                <a:solidFill>
                  <a:srgbClr val="CC431F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4000" b="1" dirty="0">
                <a:solidFill>
                  <a:srgbClr val="CC431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pro odvykání kouření</a:t>
            </a:r>
            <a:endParaRPr lang="en-US" sz="4000" b="1" dirty="0">
              <a:solidFill>
                <a:srgbClr val="CC431F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FE643C-6A6B-0F53-22F1-E0CDB846F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89914"/>
            <a:ext cx="1827452" cy="1828800"/>
          </a:xfrm>
          <a:prstGeom prst="ellipse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770F551-022C-660C-DD17-E560879C1E88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08B69B-F59F-54A1-63CB-41E596016422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1E61857-8014-A57D-0C11-E712D75A6643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207819-3B9A-E53C-3EC0-7084EBDEA5E3}"/>
                  </a:ext>
                </a:extLst>
              </p:cNvPr>
              <p:cNvSpPr/>
              <p:nvPr/>
            </p:nvSpPr>
            <p:spPr>
              <a:xfrm>
                <a:off x="593743" y="895903"/>
                <a:ext cx="1482691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Zde vložte </a:t>
                </a:r>
                <a:b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logo </a:t>
                </a:r>
                <a:b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své organizace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F5EF280-1E11-E723-FE0F-884E4C1FE3E2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4" name="Ovaal 41">
                <a:extLst>
                  <a:ext uri="{FF2B5EF4-FFF2-40B4-BE49-F238E27FC236}">
                    <a16:creationId xmlns:a16="http://schemas.microsoft.com/office/drawing/2014/main" id="{404639F4-BD5C-75C2-26B3-4C293CF75857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DA9E7FA5-F46F-8A2E-5C6A-93E823912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B0DB1A7-1C07-BA52-4D5B-0ED0563E8458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NEKU</a:t>
                </a: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ŘTE</a:t>
                </a:r>
              </a:p>
              <a:p>
                <a:pPr algn="ctr"/>
                <a:r>
                  <a:rPr lang="cs-CZ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NEUŽÍVEJTE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NEUŽÍVEJTE ŽÁDNOU FORMU TABÁKU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153591-0180-0532-DE3B-8F7C0F09DE09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6624B94-7BC3-A40D-375A-51CABD1B1391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515CD2E-B9CA-1615-62A1-680D0620DB3A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Kampaň PrEvCan byla iniciována EONS a je realizována za podpory klíčového partnera </a:t>
                </a:r>
                <a:br>
                  <a:rPr lang="cs-CZ" sz="1200" b="1" dirty="0">
                    <a:solidFill>
                      <a:srgbClr val="CB441F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CB441F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EEE452E-DE7B-64B1-685C-C0335A584950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8DAE8497-9CC0-9A28-6305-31A32913519E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0" name="Picture 29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DFBB133-70CC-AE57-B25C-FADCCB8756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79F0B452-3730-7308-5436-835A433287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55258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6EF37-345B-4575-A815-BF5166808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7080" t="957" r="27235"/>
          <a:stretch/>
        </p:blipFill>
        <p:spPr>
          <a:xfrm>
            <a:off x="0" y="-1"/>
            <a:ext cx="6857998" cy="9911951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210578" y="3636462"/>
            <a:ext cx="6537552" cy="3019569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100710" y="3243502"/>
            <a:ext cx="6641804" cy="397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CC431F"/>
              </a:solidFill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Věnujte speciální pozornost pacientům, </a:t>
            </a:r>
            <a:br>
              <a:rPr lang="cs-CZ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kteří současně užívají </a:t>
            </a:r>
            <a:br>
              <a:rPr lang="cs-CZ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více návykových látek </a:t>
            </a:r>
            <a:br>
              <a:rPr lang="cs-CZ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4000" b="1" dirty="0">
              <a:solidFill>
                <a:srgbClr val="CC431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7D2DAA-791C-3B45-7993-F1F07838A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6734A70-C88F-ADC0-3293-ACAD77C84F35}"/>
              </a:ext>
            </a:extLst>
          </p:cNvPr>
          <p:cNvGrpSpPr/>
          <p:nvPr/>
        </p:nvGrpSpPr>
        <p:grpSpPr>
          <a:xfrm>
            <a:off x="438977" y="415290"/>
            <a:ext cx="1792224" cy="1792224"/>
            <a:chOff x="438977" y="415290"/>
            <a:chExt cx="1792224" cy="1792224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F8BC875-FBC2-9B28-A3E7-A5046EEE819D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057A5DD-3AC1-3CA0-027B-E628FAE5B38F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42F48C8-2110-69E0-11FD-D96F459F4699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C82E257-35DB-8E2E-2BAA-BDEC477D0813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49" name="Ovaal 41">
                <a:extLst>
                  <a:ext uri="{FF2B5EF4-FFF2-40B4-BE49-F238E27FC236}">
                    <a16:creationId xmlns:a16="http://schemas.microsoft.com/office/drawing/2014/main" id="{9B3E1794-1EB1-7D7D-9F98-5A14AE275BC1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50" name="Picture 49" descr="Icon&#10;&#10;Description automatically generated">
                <a:extLst>
                  <a:ext uri="{FF2B5EF4-FFF2-40B4-BE49-F238E27FC236}">
                    <a16:creationId xmlns:a16="http://schemas.microsoft.com/office/drawing/2014/main" id="{832E2231-6041-4171-ED43-99CD6E1A2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49993AA-3B5A-0992-1DAE-4B606B705D3F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NEKU</a:t>
                </a: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ŘTE</a:t>
                </a:r>
              </a:p>
              <a:p>
                <a:pPr algn="ctr"/>
                <a:r>
                  <a:rPr lang="cs-CZ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NEUŽÍVEJTE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NEUŽÍVEJTE ŽÁDNOU FORMU TABÁKU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FC2D48D-984F-A4F8-9476-15DA89E3433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41B3F2D-4E86-FC1E-2CAB-A89AED44299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0908846-FE51-545C-0C9F-79AA792C4052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Kampaň PrEvCan byla iniciována EONS a je realizována za podpory klíčového partnera </a:t>
                </a:r>
                <a:br>
                  <a:rPr lang="cs-CZ" sz="1200" b="1" dirty="0">
                    <a:solidFill>
                      <a:srgbClr val="CB441F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CB441F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8D189DF-EC93-7608-F936-D7850C5191ED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47" name="Ovaal 2">
                  <a:extLst>
                    <a:ext uri="{FF2B5EF4-FFF2-40B4-BE49-F238E27FC236}">
                      <a16:creationId xmlns:a16="http://schemas.microsoft.com/office/drawing/2014/main" id="{98735269-16EF-5406-F11E-381232AE4F72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8" name="Picture 4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EB2DAD4-59B6-1CF0-0295-C0F722BC70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3DFCF96D-7738-1768-3DED-3797098FDE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6174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7EFD3AD-41DC-4565-8067-2BCEA9CC9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108" r="13777" b="30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2513475" y="2806843"/>
            <a:ext cx="4184428" cy="4597391"/>
          </a:xfrm>
          <a:prstGeom prst="roundRect">
            <a:avLst>
              <a:gd name="adj" fmla="val 8829"/>
            </a:avLst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1852200" y="3882997"/>
            <a:ext cx="538479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cs-CZ" sz="44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Vaše  </a:t>
            </a:r>
            <a:br>
              <a:rPr lang="cs-CZ" sz="44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cs-CZ" sz="44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sdělení</a:t>
            </a:r>
            <a:endParaRPr lang="en-GB" sz="4400" b="1" dirty="0">
              <a:solidFill>
                <a:srgbClr val="CC43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86201D3-4401-4063-BB89-564FCDEAE93D}"/>
              </a:ext>
            </a:extLst>
          </p:cNvPr>
          <p:cNvSpPr/>
          <p:nvPr/>
        </p:nvSpPr>
        <p:spPr>
          <a:xfrm>
            <a:off x="231045" y="5638552"/>
            <a:ext cx="2881794" cy="2793534"/>
          </a:xfrm>
          <a:prstGeom prst="ellipse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AA753F54-9215-46A8-820F-375E0B75C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61" y="5939855"/>
            <a:ext cx="190117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solidFill>
                  <a:srgbClr val="CC431F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solidFill>
                <a:srgbClr val="CC431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34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Vložte své </a:t>
            </a:r>
            <a:br>
              <a:rPr lang="cs-CZ" sz="34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cs-CZ" sz="34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foto</a:t>
            </a:r>
            <a:endParaRPr lang="en-GB" sz="3400" b="1" dirty="0">
              <a:solidFill>
                <a:srgbClr val="CC431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548400-28D4-9BFD-53B0-0D622771D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096938B-6C55-8400-B9C7-D4DE9453C0E6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D1F06E-3998-FA82-BDA2-076905C85AC6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2" name="Ovaal 41">
                <a:extLst>
                  <a:ext uri="{FF2B5EF4-FFF2-40B4-BE49-F238E27FC236}">
                    <a16:creationId xmlns:a16="http://schemas.microsoft.com/office/drawing/2014/main" id="{5A9B86B4-40E7-02D6-386C-321D0B70B358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3" name="Picture 32" descr="Icon&#10;&#10;Description automatically generated">
                <a:extLst>
                  <a:ext uri="{FF2B5EF4-FFF2-40B4-BE49-F238E27FC236}">
                    <a16:creationId xmlns:a16="http://schemas.microsoft.com/office/drawing/2014/main" id="{6D13A47B-8940-9A41-040D-F59445F27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8BC9109-0284-FF72-760B-1B64242A033B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NEKU</a:t>
                </a: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ŘTE</a:t>
                </a:r>
              </a:p>
              <a:p>
                <a:pPr algn="ctr"/>
                <a:r>
                  <a:rPr lang="cs-CZ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NEUŽÍVEJTE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NEUŽÍVEJTE ŽÁDNOU FORMU TABÁKU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227565-4E86-A9C6-AE5C-44AF086BA58A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FCCDB7B-E71E-B88C-9DF2-80C1363438E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7ED712B-C3DC-3FCF-3C7C-2B64CE308389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Kampaň PrEvCan byla iniciována EONS a je realizována za podpory klíčového partnera </a:t>
                </a:r>
                <a:br>
                  <a:rPr lang="cs-CZ" sz="1200" b="1" dirty="0">
                    <a:solidFill>
                      <a:srgbClr val="CB441F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CB441F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E6E638C-22EA-193B-8494-39F3DD21DC11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7D11563B-2BB7-0669-021C-66490767E00C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1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8B8415A-32AB-DE23-9B9C-C460C49CA5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8D55B885-5486-09F6-F91B-2F2FCCAB9E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91897B-8DBB-5CFE-9B3A-77B4E06DCEB1}"/>
              </a:ext>
            </a:extLst>
          </p:cNvPr>
          <p:cNvGrpSpPr/>
          <p:nvPr/>
        </p:nvGrpSpPr>
        <p:grpSpPr>
          <a:xfrm>
            <a:off x="438977" y="415290"/>
            <a:ext cx="1792224" cy="1792224"/>
            <a:chOff x="438977" y="415290"/>
            <a:chExt cx="1792224" cy="179222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A70FF02-901B-918C-2903-16ECBCBFD896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0C7B9D-822D-2D32-44BB-7DA10AEE3BB3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27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7692AA-8D89-6452-61EF-A083128FED69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EFD3AD-41DC-4565-8067-2BCEA9CC9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08" r="13777" b="30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438978" y="3590169"/>
              <a:ext cx="6006568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590306" y="3480289"/>
              <a:ext cx="5811485" cy="406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cs-CZ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Kouření je stále nejvýznamnějším rizikovým faktorem pro vznik nádorového onemocnění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AutoShape 2" descr="ESMO">
              <a:extLst>
                <a:ext uri="{FF2B5EF4-FFF2-40B4-BE49-F238E27FC236}">
                  <a16:creationId xmlns:a16="http://schemas.microsoft.com/office/drawing/2014/main" id="{0FA88B47-E417-42DF-9954-02FCED7A53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76600" y="4800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AEF6221-3A17-E0FB-2506-AFF5FDD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9F07162-DAE1-4A45-A527-3A9C04B2DF14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C661C71-77CC-4B59-8B28-F64E06795A6C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121020-33C5-4F0A-9316-D6F715D55E39}"/>
                  </a:ext>
                </a:extLst>
              </p:cNvPr>
              <p:cNvSpPr/>
              <p:nvPr/>
            </p:nvSpPr>
            <p:spPr>
              <a:xfrm>
                <a:off x="593743" y="895903"/>
                <a:ext cx="1482691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Zde vložte </a:t>
                </a:r>
                <a:b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logo </a:t>
                </a:r>
                <a:b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své organizace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AA27A8E-5B07-C360-E048-690CA8C89E28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95ED4DE4-775B-3CBE-F8CB-EAD1E5B26D41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5A176D9B-BC6A-B0A0-8E1B-761434043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AAFF5A-9A7F-EF31-628B-38789A02C1B3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NEKU</a:t>
                </a: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ŘTE</a:t>
                </a:r>
              </a:p>
              <a:p>
                <a:pPr algn="ctr"/>
                <a:r>
                  <a:rPr lang="cs-CZ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NEUŽÍVEJTE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NEUŽÍVEJTE ŽÁDNOU FORMU TABÁKU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2CE0722-6015-A74D-66A7-2263FB00BA3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261267C-3E54-B809-DAA5-122644C87D27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243E916-495E-DB68-2DAB-705F04C7ED8F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Kampaň PrEvCan byla iniciována EONS a je realizována za podpory klíčového partnera </a:t>
                </a:r>
                <a:br>
                  <a:rPr lang="cs-CZ" sz="1200" b="1" dirty="0">
                    <a:solidFill>
                      <a:srgbClr val="CB441F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CB441F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CB441F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ECC5416-2F8B-33EC-264E-3A3B93AF27CF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56" name="Ovaal 2">
                  <a:extLst>
                    <a:ext uri="{FF2B5EF4-FFF2-40B4-BE49-F238E27FC236}">
                      <a16:creationId xmlns:a16="http://schemas.microsoft.com/office/drawing/2014/main" id="{9DE6EBFB-77B8-6375-A121-2D885E9A13FF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7" name="Picture 5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B511A10-07D4-5E34-213F-3B6F78F38F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1F457F76-4D55-B772-991C-C1B8276C78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8319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60C9E45-5431-9CA0-E1B7-D5B508AE2B4D}"/>
              </a:ext>
            </a:extLst>
          </p:cNvPr>
          <p:cNvGrpSpPr/>
          <p:nvPr/>
        </p:nvGrpSpPr>
        <p:grpSpPr>
          <a:xfrm>
            <a:off x="-10968" y="-1"/>
            <a:ext cx="6868968" cy="10020562"/>
            <a:chOff x="-10968" y="-1"/>
            <a:chExt cx="6868968" cy="100205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7CCAE1-C916-419F-AF51-DC448E630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64" b="13864"/>
            <a:stretch/>
          </p:blipFill>
          <p:spPr>
            <a:xfrm>
              <a:off x="0" y="-1"/>
              <a:ext cx="6858000" cy="9906001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843" y="2980113"/>
              <a:ext cx="6186933" cy="3462749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500109" y="3292437"/>
              <a:ext cx="5882400" cy="258532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cs-CZ" dirty="0"/>
            </a:p>
            <a:p>
              <a:pPr algn="ctr"/>
              <a:r>
                <a:rPr lang="cs-CZ" sz="4800" b="1" i="0" dirty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Většina e-cigaret obsahuje nikotin, </a:t>
              </a:r>
              <a:br>
                <a:rPr lang="cs-CZ" sz="4800" b="1" i="0" dirty="0">
                  <a:effectLst/>
                  <a:latin typeface="Calibri"/>
                </a:rPr>
              </a:br>
              <a:r>
                <a:rPr lang="cs-CZ" sz="4800" b="1" i="0" dirty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a proto jsou n</a:t>
              </a:r>
              <a:r>
                <a:rPr lang="cs-CZ" sz="4800" b="1" dirty="0">
                  <a:solidFill>
                    <a:srgbClr val="CC431F"/>
                  </a:solidFill>
                  <a:latin typeface="Calibri"/>
                  <a:cs typeface="Calibri"/>
                </a:rPr>
                <a:t>ávykové</a:t>
              </a:r>
              <a:endParaRPr lang="cs-CZ" sz="7200" b="1" dirty="0">
                <a:solidFill>
                  <a:srgbClr val="CC431F"/>
                </a:solidFill>
                <a:latin typeface="Calibri"/>
                <a:cs typeface="Calibri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72374E-5B0B-412B-7CFE-87E46C93A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0DFBAD5-740A-5A39-F6E5-A953B81A19CA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DC8D195-93B0-C575-A049-95CFF8DF4362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6859C0CB-8360-260A-E97A-73807B24AD84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135F14C-D011-6CE3-DE1F-F9DB5DF5ED7F}"/>
                    </a:ext>
                  </a:extLst>
                </p:cNvPr>
                <p:cNvSpPr/>
                <p:nvPr/>
              </p:nvSpPr>
              <p:spPr>
                <a:xfrm>
                  <a:off x="593743" y="895903"/>
                  <a:ext cx="1482691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Zde vložte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logo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své organizace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D54A540-9315-59B6-F5DF-B502C022587C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31" name="Ovaal 41">
                  <a:extLst>
                    <a:ext uri="{FF2B5EF4-FFF2-40B4-BE49-F238E27FC236}">
                      <a16:creationId xmlns:a16="http://schemas.microsoft.com/office/drawing/2014/main" id="{EEA002D6-62B4-E0A4-FE01-531C91CC9729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2" name="Picture 31" descr="Icon&#10;&#10;Description automatically generated">
                  <a:extLst>
                    <a:ext uri="{FF2B5EF4-FFF2-40B4-BE49-F238E27FC236}">
                      <a16:creationId xmlns:a16="http://schemas.microsoft.com/office/drawing/2014/main" id="{997A8071-8D9B-6096-45A1-575CFFCA28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02CA490-A051-53EB-AFCB-630556299357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NEKU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ŘTE</a:t>
                  </a:r>
                </a:p>
                <a:p>
                  <a:pPr algn="ctr"/>
                  <a:r>
                    <a:rPr lang="cs-CZ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 ŽÁDNOU FORMU TABÁKU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FE94A37-63C4-90FC-FE6A-8B2BFD2E1A26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1B7D4DE-5F49-8B3B-AEAD-9EB24C42A092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9D2BFFD-228E-BC86-2761-627265F56F85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Kampaň PrEvCan byla iniciována EONS a je realizována za podpory klíčového partnera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kampaně, ESMO. Více informací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: 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A17DBB1-5574-063F-FBA6-FFA09FC6460D}"/>
                    </a:ext>
                  </a:extLst>
                </p:cNvPr>
                <p:cNvGrpSpPr/>
                <p:nvPr/>
              </p:nvGrpSpPr>
              <p:grpSpPr>
                <a:xfrm>
                  <a:off x="104606" y="9274446"/>
                  <a:ext cx="485700" cy="475488"/>
                  <a:chOff x="-1058839" y="1916250"/>
                  <a:chExt cx="2889171" cy="2823924"/>
                </a:xfrm>
              </p:grpSpPr>
              <p:sp>
                <p:nvSpPr>
                  <p:cNvPr id="29" name="Ovaal 2">
                    <a:extLst>
                      <a:ext uri="{FF2B5EF4-FFF2-40B4-BE49-F238E27FC236}">
                        <a16:creationId xmlns:a16="http://schemas.microsoft.com/office/drawing/2014/main" id="{C764D2D0-A5E0-6D40-609B-A033418A1CB2}"/>
                      </a:ext>
                    </a:extLst>
                  </p:cNvPr>
                  <p:cNvSpPr/>
                  <p:nvPr/>
                </p:nvSpPr>
                <p:spPr>
                  <a:xfrm>
                    <a:off x="-1058839" y="1916250"/>
                    <a:ext cx="2889171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0" name="Picture 2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CCE730E-1490-BCA3-9AC7-3EA9115CC3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949114" y="2002330"/>
                    <a:ext cx="2669714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5A985C41-E2A9-0700-154E-2389B96B79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213506" y="9400174"/>
                  <a:ext cx="593972" cy="28006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40137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8CEE35D2-44C4-AEA7-8F6B-DE5D06351B62}"/>
              </a:ext>
            </a:extLst>
          </p:cNvPr>
          <p:cNvGrpSpPr/>
          <p:nvPr/>
        </p:nvGrpSpPr>
        <p:grpSpPr>
          <a:xfrm>
            <a:off x="-10968" y="-14087"/>
            <a:ext cx="6868969" cy="10034648"/>
            <a:chOff x="-10968" y="-14087"/>
            <a:chExt cx="6868969" cy="10034648"/>
          </a:xfrm>
        </p:grpSpPr>
        <p:pic>
          <p:nvPicPr>
            <p:cNvPr id="5" name="Picture 4" descr="A person holding a pen&#10;&#10;Description automatically generated with medium confidence">
              <a:extLst>
                <a:ext uri="{FF2B5EF4-FFF2-40B4-BE49-F238E27FC236}">
                  <a16:creationId xmlns:a16="http://schemas.microsoft.com/office/drawing/2014/main" id="{F7A6BE77-10AE-4F12-B6E1-97F498000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7" r="1" b="14758"/>
            <a:stretch/>
          </p:blipFill>
          <p:spPr>
            <a:xfrm rot="16200000">
              <a:off x="-1531043" y="1516957"/>
              <a:ext cx="9920088" cy="6858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39" y="3613087"/>
              <a:ext cx="5547191" cy="3278541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5934" y="3836585"/>
              <a:ext cx="5384799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cs-CZ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Užívání e</a:t>
              </a:r>
              <a:r>
                <a:rPr lang="en-GB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-</a:t>
              </a:r>
              <a:r>
                <a:rPr lang="cs-CZ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cigaret </a:t>
              </a:r>
              <a:br>
                <a:rPr lang="cs-CZ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není bezpečné pro děti, dospívající </a:t>
              </a:r>
              <a:br>
                <a:rPr lang="cs-CZ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a mladé dospělé</a:t>
              </a:r>
              <a:endParaRPr lang="en-GB" sz="166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47E6CD-4CB9-2867-3D91-51A889733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4C5BE9C-50E1-2B82-FDBD-12EC16932356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BE2D39A-CEDD-52B0-BAF4-4339A04AA9A1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D1BCA05A-6B0D-F46E-9A31-0D9BB52A4C58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7E96D71-9CF4-F302-3434-A8548E40A837}"/>
                    </a:ext>
                  </a:extLst>
                </p:cNvPr>
                <p:cNvSpPr/>
                <p:nvPr/>
              </p:nvSpPr>
              <p:spPr>
                <a:xfrm>
                  <a:off x="593743" y="895903"/>
                  <a:ext cx="1482691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Zde vložte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logo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své organizace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8D9C4A7E-1F30-D796-CD4D-10437889924B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31" name="Ovaal 41">
                  <a:extLst>
                    <a:ext uri="{FF2B5EF4-FFF2-40B4-BE49-F238E27FC236}">
                      <a16:creationId xmlns:a16="http://schemas.microsoft.com/office/drawing/2014/main" id="{78D9452E-1467-1701-7B24-D6D6FEA35CA1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9EB00188-F4E4-5EF4-8FCA-1DB26BB058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B4E252B-3D04-C10F-3E32-39954A21A369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NEKU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ŘTE</a:t>
                  </a:r>
                </a:p>
                <a:p>
                  <a:pPr algn="ctr"/>
                  <a:r>
                    <a:rPr lang="cs-CZ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 ŽÁDNOU FORMU TABÁKU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8EDBBB0-570A-34EF-598A-B62631A16326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B862315-4001-99E8-40AA-D57D761CFF4D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BAA73F-6D09-1AE5-43EB-3F86DA67903A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Kampaň PrEvCan byla iniciována EONS a je realizována za podpory klíčového partnera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kampaně, ESMO. Více informací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: 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68781F9D-FC37-044D-9540-3C8D73AC982B}"/>
                    </a:ext>
                  </a:extLst>
                </p:cNvPr>
                <p:cNvGrpSpPr/>
                <p:nvPr/>
              </p:nvGrpSpPr>
              <p:grpSpPr>
                <a:xfrm>
                  <a:off x="104606" y="9274446"/>
                  <a:ext cx="485700" cy="475488"/>
                  <a:chOff x="-1058839" y="1916250"/>
                  <a:chExt cx="2889171" cy="2823924"/>
                </a:xfrm>
              </p:grpSpPr>
              <p:sp>
                <p:nvSpPr>
                  <p:cNvPr id="29" name="Ovaal 2">
                    <a:extLst>
                      <a:ext uri="{FF2B5EF4-FFF2-40B4-BE49-F238E27FC236}">
                        <a16:creationId xmlns:a16="http://schemas.microsoft.com/office/drawing/2014/main" id="{4F5986AD-E232-F311-AD1A-6783F7C84505}"/>
                      </a:ext>
                    </a:extLst>
                  </p:cNvPr>
                  <p:cNvSpPr/>
                  <p:nvPr/>
                </p:nvSpPr>
                <p:spPr>
                  <a:xfrm>
                    <a:off x="-1058839" y="1916250"/>
                    <a:ext cx="2889171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0" name="Picture 2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42B9670-12F3-EE16-6469-7E5580A9AA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949114" y="2002330"/>
                    <a:ext cx="2669714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FB8906B6-82A8-BC92-DFF0-7BF0F03C4A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 t="1" r="36621" b="-13923"/>
                <a:stretch/>
              </p:blipFill>
              <p:spPr>
                <a:xfrm>
                  <a:off x="6213506" y="9400174"/>
                  <a:ext cx="593972" cy="28006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34374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889448D-07AA-CA71-99BD-A8B3D9526ACD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hammock on a table&#10;&#10;Description automatically generated with low confidence">
              <a:extLst>
                <a:ext uri="{FF2B5EF4-FFF2-40B4-BE49-F238E27FC236}">
                  <a16:creationId xmlns:a16="http://schemas.microsoft.com/office/drawing/2014/main" id="{00ADE502-A7E5-4044-9652-70EC43A39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7" r="39168" b="25425"/>
            <a:stretch/>
          </p:blipFill>
          <p:spPr>
            <a:xfrm>
              <a:off x="0" y="0"/>
              <a:ext cx="6856234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80756" y="3477769"/>
              <a:ext cx="5733033" cy="4245428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54872" y="4015433"/>
              <a:ext cx="5384799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Užívání vodní dýmky </a:t>
              </a:r>
              <a:br>
                <a:rPr lang="cs-CZ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je spojeno </a:t>
              </a:r>
              <a:br>
                <a:rPr lang="cs-CZ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s rakovinou plic </a:t>
              </a:r>
              <a:br>
                <a:rPr lang="cs-CZ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a dalšími onemocněními dýchacích cest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4E8CD7-C525-0DDD-9448-C56226711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B29498E-C791-CED8-1E92-F17EA779FF03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77AD0F8-07A1-0FA6-555E-AC9B45649B58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20ADBE74-F3AE-8DB6-B39B-59BC0D5A3225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F7A11783-387B-3BBE-E7D7-213C485F660C}"/>
                    </a:ext>
                  </a:extLst>
                </p:cNvPr>
                <p:cNvSpPr/>
                <p:nvPr/>
              </p:nvSpPr>
              <p:spPr>
                <a:xfrm>
                  <a:off x="593743" y="895903"/>
                  <a:ext cx="1482691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Zde vložte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logo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své organizace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56EC82B-E1EA-C92E-53BB-E2E5F851EBDA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31" name="Ovaal 41">
                  <a:extLst>
                    <a:ext uri="{FF2B5EF4-FFF2-40B4-BE49-F238E27FC236}">
                      <a16:creationId xmlns:a16="http://schemas.microsoft.com/office/drawing/2014/main" id="{CF2BC100-CD4E-64C9-045F-0CBBDF1D2CB7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840E369A-EDAA-CAC0-17EB-246ECFD8D8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2B04283-223C-5296-24A1-1088B5E260C6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NEKU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ŘTE</a:t>
                  </a:r>
                </a:p>
                <a:p>
                  <a:pPr algn="ctr"/>
                  <a:r>
                    <a:rPr lang="cs-CZ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 ŽÁDNOU FORMU TABÁKU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84E4F1D-7AC9-95E3-8FE1-73449C64C0A4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AD46541-0849-D2FD-E641-78BAD926639E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37D2FDF-BE89-3A1F-B51E-5B15E97C22A8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Kampaň PrEvCan byla iniciována EONS a je realizována za podpory klíčového partnera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kampaně, ESMO. Více informací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: 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5D699A34-6EE7-F4FC-5E1D-C510F370C034}"/>
                    </a:ext>
                  </a:extLst>
                </p:cNvPr>
                <p:cNvGrpSpPr/>
                <p:nvPr/>
              </p:nvGrpSpPr>
              <p:grpSpPr>
                <a:xfrm>
                  <a:off x="104606" y="9274446"/>
                  <a:ext cx="485700" cy="475488"/>
                  <a:chOff x="-1058839" y="1916250"/>
                  <a:chExt cx="2889171" cy="2823924"/>
                </a:xfrm>
              </p:grpSpPr>
              <p:sp>
                <p:nvSpPr>
                  <p:cNvPr id="29" name="Ovaal 2">
                    <a:extLst>
                      <a:ext uri="{FF2B5EF4-FFF2-40B4-BE49-F238E27FC236}">
                        <a16:creationId xmlns:a16="http://schemas.microsoft.com/office/drawing/2014/main" id="{292853BB-D6A6-2356-429F-6B8C661CE920}"/>
                      </a:ext>
                    </a:extLst>
                  </p:cNvPr>
                  <p:cNvSpPr/>
                  <p:nvPr/>
                </p:nvSpPr>
                <p:spPr>
                  <a:xfrm>
                    <a:off x="-1058839" y="1916250"/>
                    <a:ext cx="2889171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0" name="Picture 2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C7DD901-B04C-F504-8298-E09F7AD2B4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949114" y="2002330"/>
                    <a:ext cx="2669714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22008A49-470F-BF15-DBE0-3C3CC807F8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 t="1" r="36621" b="-13923"/>
                <a:stretch/>
              </p:blipFill>
              <p:spPr>
                <a:xfrm>
                  <a:off x="6213506" y="9400174"/>
                  <a:ext cx="593972" cy="28006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68048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E648012-8DD9-E587-EB47-5267D326A247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54CD98-83D9-A35A-7E28-58EF61720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994" r="27107" b="553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5E6180-FC01-54B1-70E5-69581327E81E}"/>
                </a:ext>
              </a:extLst>
            </p:cNvPr>
            <p:cNvGrpSpPr/>
            <p:nvPr/>
          </p:nvGrpSpPr>
          <p:grpSpPr>
            <a:xfrm>
              <a:off x="667714" y="4174115"/>
              <a:ext cx="5547191" cy="4057111"/>
              <a:chOff x="720971" y="4061820"/>
              <a:chExt cx="5547191" cy="4057111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7B6D496-E516-4A9B-8DFB-B71D41C8FFAB}"/>
                  </a:ext>
                </a:extLst>
              </p:cNvPr>
              <p:cNvSpPr/>
              <p:nvPr/>
            </p:nvSpPr>
            <p:spPr>
              <a:xfrm>
                <a:off x="720971" y="4091217"/>
                <a:ext cx="5547191" cy="4027714"/>
              </a:xfrm>
              <a:prstGeom prst="roundRect">
                <a:avLst/>
              </a:prstGeom>
              <a:solidFill>
                <a:schemeClr val="bg1">
                  <a:alpha val="58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1BF104-7173-44C0-B01A-136F6603262A}"/>
                  </a:ext>
                </a:extLst>
              </p:cNvPr>
              <p:cNvSpPr txBox="1"/>
              <p:nvPr/>
            </p:nvSpPr>
            <p:spPr>
              <a:xfrm>
                <a:off x="784373" y="4061820"/>
                <a:ext cx="5384799" cy="3313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000" dirty="0"/>
              </a:p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cs-CZ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Nikdy nezačínejte </a:t>
                </a:r>
                <a:br>
                  <a:rPr lang="cs-CZ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cs-CZ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s užíváním tabáku, </a:t>
                </a:r>
                <a:br>
                  <a:rPr lang="cs-CZ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cs-CZ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uděláte laskavost sobě </a:t>
                </a:r>
                <a:br>
                  <a:rPr lang="cs-CZ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cs-CZ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i lidem ve vašem okolí </a:t>
                </a:r>
                <a:endPara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Freeform 72">
              <a:extLst>
                <a:ext uri="{FF2B5EF4-FFF2-40B4-BE49-F238E27FC236}">
                  <a16:creationId xmlns:a16="http://schemas.microsoft.com/office/drawing/2014/main" id="{019EFB8D-F906-B52E-BCD1-36F549D3C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6" name="Freeform 74">
              <a:extLst>
                <a:ext uri="{FF2B5EF4-FFF2-40B4-BE49-F238E27FC236}">
                  <a16:creationId xmlns:a16="http://schemas.microsoft.com/office/drawing/2014/main" id="{B59DE19C-DBA8-C5E7-D136-75DC9F383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724C6B5-C23A-F0A1-D727-333143CAC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C218162-2955-C682-008E-6D890842EDEC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502720E-1C20-A0AA-6132-2CED02D8E108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76AD06B-6692-5192-2111-A9BA04EBC434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6F0E6C4-1A8C-BAF7-EAAF-DDC59217F997}"/>
                    </a:ext>
                  </a:extLst>
                </p:cNvPr>
                <p:cNvSpPr/>
                <p:nvPr/>
              </p:nvSpPr>
              <p:spPr>
                <a:xfrm>
                  <a:off x="593743" y="895903"/>
                  <a:ext cx="1482691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Zde vložte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logo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své organizace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07F6D5E-07DC-D1F6-20B4-4E02A5777395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12" name="Ovaal 41">
                  <a:extLst>
                    <a:ext uri="{FF2B5EF4-FFF2-40B4-BE49-F238E27FC236}">
                      <a16:creationId xmlns:a16="http://schemas.microsoft.com/office/drawing/2014/main" id="{BCCEC1AB-33BC-FAFF-1727-3047E6064E4E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13" name="Picture 12" descr="Icon&#10;&#10;Description automatically generated">
                  <a:extLst>
                    <a:ext uri="{FF2B5EF4-FFF2-40B4-BE49-F238E27FC236}">
                      <a16:creationId xmlns:a16="http://schemas.microsoft.com/office/drawing/2014/main" id="{A0F47CE1-C1DB-490D-7D09-D6D33BB36D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AB37370-8999-978D-A7EB-2115C56AD3F6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NEKU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ŘTE</a:t>
                  </a:r>
                </a:p>
                <a:p>
                  <a:pPr algn="ctr"/>
                  <a:r>
                    <a:rPr lang="cs-CZ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 ŽÁDNOU FORMU TABÁKU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52420BB-CAF5-4440-9729-35AEEF79AA2E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F2A894A0-A96B-10E4-6F1C-D8D4F01D8458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D6B48F2-1CC6-57E8-EF40-3DB10121B53C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Kampaň PrEvCan byla iniciována EONS a je realizována za podpory klíčového partnera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kampaně, ESMO. Více informací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: 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0A12E413-B674-BE2E-87D2-466527929B83}"/>
                    </a:ext>
                  </a:extLst>
                </p:cNvPr>
                <p:cNvGrpSpPr/>
                <p:nvPr/>
              </p:nvGrpSpPr>
              <p:grpSpPr>
                <a:xfrm>
                  <a:off x="104606" y="9274446"/>
                  <a:ext cx="485700" cy="475488"/>
                  <a:chOff x="-1058839" y="1916250"/>
                  <a:chExt cx="2889171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2ED30FB1-A691-5AEC-AE40-B9A0F5BB77A7}"/>
                      </a:ext>
                    </a:extLst>
                  </p:cNvPr>
                  <p:cNvSpPr/>
                  <p:nvPr/>
                </p:nvSpPr>
                <p:spPr>
                  <a:xfrm>
                    <a:off x="-1058839" y="1916250"/>
                    <a:ext cx="2889171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1" name="Picture 10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804CEB2-412B-53E7-F70A-9F3350D24B6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949114" y="2002330"/>
                    <a:ext cx="2669714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9" name="Graphic 8">
                  <a:extLst>
                    <a:ext uri="{FF2B5EF4-FFF2-40B4-BE49-F238E27FC236}">
                      <a16:creationId xmlns:a16="http://schemas.microsoft.com/office/drawing/2014/main" id="{CA345301-B327-03A5-B229-2D5E0475D4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213506" y="9400174"/>
                  <a:ext cx="593972" cy="28006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00444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33EF984C-BF14-1D09-2126-21FAF68FD5B8}"/>
              </a:ext>
            </a:extLst>
          </p:cNvPr>
          <p:cNvGrpSpPr/>
          <p:nvPr/>
        </p:nvGrpSpPr>
        <p:grpSpPr>
          <a:xfrm>
            <a:off x="-10968" y="0"/>
            <a:ext cx="7592290" cy="10016593"/>
            <a:chOff x="-10968" y="0"/>
            <a:chExt cx="7592290" cy="1001659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21C060-1F11-4BE7-980E-10DEC1CE4AFB}"/>
                </a:ext>
              </a:extLst>
            </p:cNvPr>
            <p:cNvSpPr/>
            <p:nvPr/>
          </p:nvSpPr>
          <p:spPr>
            <a:xfrm>
              <a:off x="0" y="0"/>
              <a:ext cx="6856234" cy="9905999"/>
            </a:xfrm>
            <a:prstGeom prst="rect">
              <a:avLst/>
            </a:prstGeom>
            <a:solidFill>
              <a:srgbClr val="313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8D3B98-395C-49D6-93CE-17E2CBE7C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5" r="14371" b="2384"/>
            <a:stretch/>
          </p:blipFill>
          <p:spPr>
            <a:xfrm>
              <a:off x="0" y="0"/>
              <a:ext cx="6858000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139290" y="4359150"/>
              <a:ext cx="3508131" cy="3494567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2196523" y="4531303"/>
              <a:ext cx="5384799" cy="3447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Nikdy není </a:t>
              </a:r>
              <a:b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příliš pozdě </a:t>
              </a:r>
              <a:b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skoncovat </a:t>
              </a:r>
              <a:b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 kouřením</a:t>
              </a:r>
              <a: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b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endParaRPr lang="en-GB" sz="4000" b="1" dirty="0">
                <a:solidFill>
                  <a:srgbClr val="CC431F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BFF6E7-C7F6-43BA-2D38-B39D5423F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C4F56A1-579F-6A91-5F90-51E28C889138}"/>
                </a:ext>
              </a:extLst>
            </p:cNvPr>
            <p:cNvGrpSpPr/>
            <p:nvPr/>
          </p:nvGrpSpPr>
          <p:grpSpPr>
            <a:xfrm>
              <a:off x="-10968" y="397002"/>
              <a:ext cx="6868968" cy="9619591"/>
              <a:chOff x="-10968" y="400970"/>
              <a:chExt cx="6868968" cy="961959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94FC4A9-46B0-C6ED-45B8-9CC01476D27F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BAACC30E-515F-AB3B-66D8-1C5EF88D6463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EF241AD-318B-BF2F-9510-D0FF24FE223B}"/>
                    </a:ext>
                  </a:extLst>
                </p:cNvPr>
                <p:cNvSpPr/>
                <p:nvPr/>
              </p:nvSpPr>
              <p:spPr>
                <a:xfrm>
                  <a:off x="593743" y="895903"/>
                  <a:ext cx="1482691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Zde vložte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logo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své organizace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A636FCB-ED19-380E-DFEF-986055009CEF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35" name="Ovaal 41">
                  <a:extLst>
                    <a:ext uri="{FF2B5EF4-FFF2-40B4-BE49-F238E27FC236}">
                      <a16:creationId xmlns:a16="http://schemas.microsoft.com/office/drawing/2014/main" id="{D848E8E4-2420-55D9-F4FD-34D1608E3CE2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6" name="Picture 35" descr="Icon&#10;&#10;Description automatically generated">
                  <a:extLst>
                    <a:ext uri="{FF2B5EF4-FFF2-40B4-BE49-F238E27FC236}">
                      <a16:creationId xmlns:a16="http://schemas.microsoft.com/office/drawing/2014/main" id="{DCEF0120-C17B-4F3F-BCE9-239F5A887C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50F0112-5EA7-EA53-CA1F-BC2B2BEDF25B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NEKU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ŘTE</a:t>
                  </a:r>
                </a:p>
                <a:p>
                  <a:pPr algn="ctr"/>
                  <a:r>
                    <a:rPr lang="cs-CZ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 ŽÁDNOU FORMU TABÁKU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7F292BC-AEB3-E81C-7DF5-1B8139EAECA6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F943435-8A52-727A-7289-0403B590D1AA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A2480FA-83D6-0FF3-7FB2-5D9F1F85BDC4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Kampaň PrEvCan byla iniciována EONS a je realizována za podpory klíčového partnera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kampaně, ESMO. Více informací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: 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ACBA4394-9FF0-A5D5-08A8-F116C285301C}"/>
                    </a:ext>
                  </a:extLst>
                </p:cNvPr>
                <p:cNvGrpSpPr/>
                <p:nvPr/>
              </p:nvGrpSpPr>
              <p:grpSpPr>
                <a:xfrm>
                  <a:off x="104606" y="9274446"/>
                  <a:ext cx="485700" cy="475488"/>
                  <a:chOff x="-1058839" y="1916250"/>
                  <a:chExt cx="2889171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FA6297E7-EE48-D16B-09A3-1506B4DB5145}"/>
                      </a:ext>
                    </a:extLst>
                  </p:cNvPr>
                  <p:cNvSpPr/>
                  <p:nvPr/>
                </p:nvSpPr>
                <p:spPr>
                  <a:xfrm>
                    <a:off x="-1058839" y="1916250"/>
                    <a:ext cx="2889171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1" name="Picture 30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3B13C69-632A-A6DD-5305-9E8214A699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949114" y="2002330"/>
                    <a:ext cx="2669714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9" name="Graphic 28">
                  <a:extLst>
                    <a:ext uri="{FF2B5EF4-FFF2-40B4-BE49-F238E27FC236}">
                      <a16:creationId xmlns:a16="http://schemas.microsoft.com/office/drawing/2014/main" id="{FC23D521-A0A6-474C-96E3-9079FC923C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213506" y="9400174"/>
                  <a:ext cx="593972" cy="28006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3550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3FE4AD1-CA23-31B8-0BC9-0EBF618FAC54}"/>
              </a:ext>
            </a:extLst>
          </p:cNvPr>
          <p:cNvGrpSpPr/>
          <p:nvPr/>
        </p:nvGrpSpPr>
        <p:grpSpPr>
          <a:xfrm>
            <a:off x="-10968" y="0"/>
            <a:ext cx="7139321" cy="10020561"/>
            <a:chOff x="-10968" y="0"/>
            <a:chExt cx="7139321" cy="10020561"/>
          </a:xfrm>
        </p:grpSpPr>
        <p:pic>
          <p:nvPicPr>
            <p:cNvPr id="4" name="Picture 3" descr="A picture containing sky, outdoor, plant, cactus&#10;&#10;Description automatically generated">
              <a:extLst>
                <a:ext uri="{FF2B5EF4-FFF2-40B4-BE49-F238E27FC236}">
                  <a16:creationId xmlns:a16="http://schemas.microsoft.com/office/drawing/2014/main" id="{E368B386-A511-45F3-A4D2-832F82625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2" r="10726" b="16857"/>
            <a:stretch/>
          </p:blipFill>
          <p:spPr>
            <a:xfrm>
              <a:off x="4385" y="0"/>
              <a:ext cx="6856234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180615" y="4156767"/>
              <a:ext cx="4510678" cy="3484800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743554" y="4321261"/>
              <a:ext cx="5384799" cy="2654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Skončit s kouřením zlepší zdraví </a:t>
              </a:r>
              <a:b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vám i vaší rodině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4226F9A-0899-EDC4-4120-B03D961B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FBDBFDF-6BD3-14F6-7168-90A3DD94D9E2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577EF74-C806-E91F-9A50-8C59211433AB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31B169CD-0F4F-1D69-BE3C-A5B295062144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03E1516-F2FB-7F90-6AD3-3D010A3077A6}"/>
                    </a:ext>
                  </a:extLst>
                </p:cNvPr>
                <p:cNvSpPr/>
                <p:nvPr/>
              </p:nvSpPr>
              <p:spPr>
                <a:xfrm>
                  <a:off x="593743" y="895903"/>
                  <a:ext cx="1482691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Zde vložte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logo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své organizace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238505B-45A3-F837-CB44-ABDCAC47FACB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34" name="Ovaal 41">
                  <a:extLst>
                    <a:ext uri="{FF2B5EF4-FFF2-40B4-BE49-F238E27FC236}">
                      <a16:creationId xmlns:a16="http://schemas.microsoft.com/office/drawing/2014/main" id="{6D370C82-8012-CAE5-5A9D-12DBACE7D2FE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37A5F306-08AF-D6BD-DAA1-10E84AD7E9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7271988-DB7F-4D3A-049E-0C01EE7D9A5B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NEKU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ŘTE</a:t>
                  </a:r>
                </a:p>
                <a:p>
                  <a:pPr algn="ctr"/>
                  <a:r>
                    <a:rPr lang="cs-CZ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 ŽÁDNOU FORMU TABÁKU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EFBF609-6866-07BE-C2F9-F287BB439964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1CE6084-29C2-BF0A-8F1C-130E3F4F25C3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699D37F-50F5-A422-9371-56BB70A56F21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Kampaň PrEvCan byla iniciována EONS a je realizována za podpory klíčového partnera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kampaně, ESMO. Více informací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: 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E0824078-3FF4-3680-6B6F-FEC06C08BB0F}"/>
                    </a:ext>
                  </a:extLst>
                </p:cNvPr>
                <p:cNvGrpSpPr/>
                <p:nvPr/>
              </p:nvGrpSpPr>
              <p:grpSpPr>
                <a:xfrm>
                  <a:off x="104606" y="9274446"/>
                  <a:ext cx="485700" cy="475488"/>
                  <a:chOff x="-1058839" y="1916250"/>
                  <a:chExt cx="2889171" cy="2823924"/>
                </a:xfrm>
              </p:grpSpPr>
              <p:sp>
                <p:nvSpPr>
                  <p:cNvPr id="29" name="Ovaal 2">
                    <a:extLst>
                      <a:ext uri="{FF2B5EF4-FFF2-40B4-BE49-F238E27FC236}">
                        <a16:creationId xmlns:a16="http://schemas.microsoft.com/office/drawing/2014/main" id="{C4AB695F-4F30-E0B0-FA19-5BB8A3F23483}"/>
                      </a:ext>
                    </a:extLst>
                  </p:cNvPr>
                  <p:cNvSpPr/>
                  <p:nvPr/>
                </p:nvSpPr>
                <p:spPr>
                  <a:xfrm>
                    <a:off x="-1058839" y="1916250"/>
                    <a:ext cx="2889171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0" name="Picture 2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1FA35DC-19AE-1505-3C59-CF34F81EE4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949114" y="2002330"/>
                    <a:ext cx="2669714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F73370F4-FA0E-16A0-A69E-0CA3343AC4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213506" y="9400174"/>
                  <a:ext cx="593972" cy="28006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0785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692B29EA-3C80-A1F0-365A-4D792F49E82F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Two people sitting on a couch looking at a tablet&#10;&#10;Description automatically generated with medium confidence">
              <a:extLst>
                <a:ext uri="{FF2B5EF4-FFF2-40B4-BE49-F238E27FC236}">
                  <a16:creationId xmlns:a16="http://schemas.microsoft.com/office/drawing/2014/main" id="{14553C6D-DF25-4F98-95C5-CBE8E3229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7"/>
            <a:stretch/>
          </p:blipFill>
          <p:spPr>
            <a:xfrm>
              <a:off x="0" y="0"/>
              <a:ext cx="6856234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67714" y="4255199"/>
              <a:ext cx="5547191" cy="3297601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05487" y="4183741"/>
              <a:ext cx="5384799" cy="2654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Požádejte sestru </a:t>
              </a:r>
              <a:b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či jiného zdravotnického pracovníka o podporu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FD7C47-3D7B-DACE-9D4E-6CB2216DE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C37B5C8-0013-3B73-9353-EC6CC49F2941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CB787FA-5AAA-7569-F355-3B53D1D4B168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E9545821-0B4D-4740-D134-D85AFC34945C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CD419C45-10B3-D85F-4F05-ADDC0F423A75}"/>
                    </a:ext>
                  </a:extLst>
                </p:cNvPr>
                <p:cNvSpPr/>
                <p:nvPr/>
              </p:nvSpPr>
              <p:spPr>
                <a:xfrm>
                  <a:off x="593743" y="895903"/>
                  <a:ext cx="1482691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Zde vložte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logo </a:t>
                  </a:r>
                  <a:b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své organizace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26E6056-62EE-94E9-D48C-638EE9D9E902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36" name="Ovaal 41">
                  <a:extLst>
                    <a:ext uri="{FF2B5EF4-FFF2-40B4-BE49-F238E27FC236}">
                      <a16:creationId xmlns:a16="http://schemas.microsoft.com/office/drawing/2014/main" id="{A7A96DB8-7720-2B88-FD38-39F510BEA280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7" name="Picture 36" descr="Icon&#10;&#10;Description automatically generated">
                  <a:extLst>
                    <a:ext uri="{FF2B5EF4-FFF2-40B4-BE49-F238E27FC236}">
                      <a16:creationId xmlns:a16="http://schemas.microsoft.com/office/drawing/2014/main" id="{F9D1B37F-C984-10FE-AB9A-6B11CEC2BA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8E54509-71AB-B81D-35B9-5DF037F60A5C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NEKU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ŘTE</a:t>
                  </a:r>
                </a:p>
                <a:p>
                  <a:pPr algn="ctr"/>
                  <a:r>
                    <a:rPr lang="cs-CZ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NEUŽÍVEJTE ŽÁDNOU FORMU TABÁKU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4698174-B1C8-EE8D-C77F-B1F65B621AEE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AB8C40B-0F05-F7CA-7C87-D9248B5ECD7F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D09C213-3775-D058-D030-672861ED3715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Kampaň PrEvCan byla iniciována EONS a je realizována za podpory klíčového partnera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cs-CZ" sz="1200" b="1" dirty="0">
                      <a:solidFill>
                        <a:srgbClr val="CB441F"/>
                      </a:solidFill>
                      <a:effectLst/>
                    </a:rPr>
                    <a:t>kampaně, ESMO. Více informací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: 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3A2F6529-BA83-B736-65F6-60F86108E34F}"/>
                    </a:ext>
                  </a:extLst>
                </p:cNvPr>
                <p:cNvGrpSpPr/>
                <p:nvPr/>
              </p:nvGrpSpPr>
              <p:grpSpPr>
                <a:xfrm>
                  <a:off x="104606" y="9274446"/>
                  <a:ext cx="485700" cy="475488"/>
                  <a:chOff x="-1058839" y="1916250"/>
                  <a:chExt cx="2889171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95D7AF49-0F40-6915-5757-0B5BC5985A04}"/>
                      </a:ext>
                    </a:extLst>
                  </p:cNvPr>
                  <p:cNvSpPr/>
                  <p:nvPr/>
                </p:nvSpPr>
                <p:spPr>
                  <a:xfrm>
                    <a:off x="-1058839" y="1916250"/>
                    <a:ext cx="2889171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5" name="Picture 34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1A641B5-C8B9-1D2E-FFDC-6568AF0949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949114" y="2002330"/>
                    <a:ext cx="2669714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0" name="Graphic 29">
                  <a:extLst>
                    <a:ext uri="{FF2B5EF4-FFF2-40B4-BE49-F238E27FC236}">
                      <a16:creationId xmlns:a16="http://schemas.microsoft.com/office/drawing/2014/main" id="{BE952DC4-4B48-A8AF-8E41-6718673134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213506" y="9400174"/>
                  <a:ext cx="593972" cy="28006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15686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3" ma:contentTypeDescription="Create a new document." ma:contentTypeScope="" ma:versionID="ca714504ec4591492e4924765247197a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772d3ebf266181dcecae809b46825757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4c74c1-0512-4b4c-b132-ab7851723926" xsi:nil="true"/>
    <lcf76f155ced4ddcb4097134ff3c332f xmlns="a55e921c-938e-4e50-85a3-020a9f358f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AC5B7A5-EA15-479E-8BE0-8BCE358FE2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5e921c-938e-4e50-85a3-020a9f358fcc"/>
    <ds:schemaRef ds:uri="1b4c74c1-0512-4b4c-b132-ab7851723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C659A5-C4B2-4A04-BA4C-7DE3A39F8E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6E0259-94AF-4040-A268-375DD171AB0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890</Words>
  <Application>Microsoft Macintosh PowerPoint</Application>
  <PresentationFormat>A4 (210 × 297 mm)</PresentationFormat>
  <Paragraphs>133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2" baseType="lpstr">
      <vt:lpstr>Aharoni</vt:lpstr>
      <vt:lpstr>Arial</vt:lpstr>
      <vt:lpstr>Cal</vt:lpstr>
      <vt:lpstr>Calibri</vt:lpstr>
      <vt:lpstr>Calibri Light</vt:lpstr>
      <vt:lpstr>Verdana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Iveta Nohavova</cp:lastModifiedBy>
  <cp:revision>12</cp:revision>
  <cp:lastPrinted>2022-08-09T15:47:07Z</cp:lastPrinted>
  <dcterms:created xsi:type="dcterms:W3CDTF">2021-10-31T06:37:30Z</dcterms:created>
  <dcterms:modified xsi:type="dcterms:W3CDTF">2022-08-29T17:50:50Z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0x01010097DB202FE5875745905955056904B93E</vt:lpwstr>
  </property>
</Properties>
</file>